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ink/ink1.xml" ContentType="application/inkml+xml"/>
  <Override PartName="/ppt/ink/ink2.xml" ContentType="application/inkml+xml"/>
  <Override PartName="/ppt/ink/ink3.xml" ContentType="application/inkml+xml"/>
  <Override PartName="/ppt/ink/ink4.xml" ContentType="application/inkml+xml"/>
  <Override PartName="/ppt/notesSlides/notesSlide1.xml" ContentType="application/vnd.openxmlformats-officedocument.presentationml.notesSlide+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ppt/ink/ink15.xml" ContentType="application/inkml+xml"/>
  <Override PartName="/ppt/ink/ink16.xml" ContentType="application/inkml+xml"/>
  <Override PartName="/ppt/ink/ink17.xml" ContentType="application/inkml+xml"/>
  <Override PartName="/ppt/ink/ink18.xml" ContentType="application/inkml+xml"/>
  <Override PartName="/ppt/ink/ink19.xml" ContentType="application/inkml+xml"/>
  <Override PartName="/ppt/ink/ink20.xml" ContentType="application/inkml+xml"/>
  <Override PartName="/ppt/notesSlides/notesSlide2.xml" ContentType="application/vnd.openxmlformats-officedocument.presentationml.notesSlide+xml"/>
  <Override PartName="/ppt/notesSlides/notesSlide3.xml" ContentType="application/vnd.openxmlformats-officedocument.presentationml.notesSlide+xml"/>
  <Override PartName="/ppt/ink/ink21.xml" ContentType="application/inkml+xml"/>
  <Override PartName="/ppt/ink/ink22.xml" ContentType="application/inkml+xml"/>
  <Override PartName="/ppt/notesSlides/notesSlide4.xml" ContentType="application/vnd.openxmlformats-officedocument.presentationml.notesSlide+xml"/>
  <Override PartName="/ppt/ink/ink23.xml" ContentType="application/inkml+xml"/>
  <Override PartName="/ppt/ink/ink24.xml" ContentType="application/inkml+xml"/>
  <Override PartName="/ppt/ink/ink25.xml" ContentType="application/inkml+xml"/>
  <Override PartName="/ppt/ink/ink26.xml" ContentType="application/inkml+xml"/>
  <Override PartName="/ppt/ink/ink27.xml" ContentType="application/inkml+xml"/>
  <Override PartName="/ppt/ink/ink28.xml" ContentType="application/inkml+xml"/>
  <Override PartName="/ppt/ink/ink29.xml" ContentType="application/inkml+xml"/>
  <Override PartName="/ppt/ink/ink30.xml" ContentType="application/inkml+xml"/>
  <Override PartName="/ppt/ink/ink31.xml" ContentType="application/inkml+xml"/>
  <Override PartName="/ppt/ink/ink32.xml" ContentType="application/inkml+xml"/>
  <Override PartName="/ppt/ink/ink33.xml" ContentType="application/inkml+xml"/>
  <Override PartName="/ppt/ink/ink34.xml" ContentType="application/inkml+xml"/>
  <Override PartName="/ppt/ink/ink35.xml" ContentType="application/inkml+xml"/>
  <Override PartName="/ppt/ink/ink36.xml" ContentType="application/inkml+xml"/>
  <Override PartName="/ppt/ink/ink37.xml" ContentType="application/inkml+xml"/>
  <Override PartName="/ppt/ink/ink38.xml" ContentType="application/inkml+xml"/>
  <Override PartName="/ppt/ink/ink39.xml" ContentType="application/inkml+xml"/>
  <Override PartName="/ppt/notesSlides/notesSlide5.xml" ContentType="application/vnd.openxmlformats-officedocument.presentationml.notesSlide+xml"/>
  <Override PartName="/ppt/ink/ink40.xml" ContentType="application/inkml+xml"/>
  <Override PartName="/ppt/notesSlides/notesSlide6.xml" ContentType="application/vnd.openxmlformats-officedocument.presentationml.notesSlide+xml"/>
  <Override PartName="/ppt/ink/ink41.xml" ContentType="application/inkml+xml"/>
  <Override PartName="/ppt/ink/ink42.xml" ContentType="application/inkml+xml"/>
  <Override PartName="/ppt/ink/ink43.xml" ContentType="application/inkml+xml"/>
  <Override PartName="/ppt/ink/ink44.xml" ContentType="application/inkml+xml"/>
  <Override PartName="/ppt/ink/ink45.xml" ContentType="application/inkml+xml"/>
  <Override PartName="/ppt/ink/ink46.xml" ContentType="application/inkml+xml"/>
  <Override PartName="/ppt/ink/ink47.xml" ContentType="application/inkml+xml"/>
  <Override PartName="/ppt/notesSlides/notesSlide7.xml" ContentType="application/vnd.openxmlformats-officedocument.presentationml.notesSlide+xml"/>
  <Override PartName="/ppt/ink/ink48.xml" ContentType="application/inkml+xml"/>
  <Override PartName="/ppt/ink/ink49.xml" ContentType="application/inkml+xml"/>
  <Override PartName="/ppt/ink/ink50.xml" ContentType="application/inkml+xml"/>
  <Override PartName="/ppt/ink/ink51.xml" ContentType="application/inkml+xml"/>
  <Override PartName="/ppt/ink/ink52.xml" ContentType="application/inkml+xml"/>
  <Override PartName="/ppt/notesSlides/notesSlide8.xml" ContentType="application/vnd.openxmlformats-officedocument.presentationml.notesSlide+xml"/>
  <Override PartName="/ppt/ink/ink53.xml" ContentType="application/inkml+xml"/>
  <Override PartName="/ppt/notesSlides/notesSlide9.xml" ContentType="application/vnd.openxmlformats-officedocument.presentationml.notesSlide+xml"/>
  <Override PartName="/ppt/ink/ink54.xml" ContentType="application/inkml+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ink/ink55.xml" ContentType="application/inkml+xml"/>
  <Override PartName="/ppt/ink/ink56.xml" ContentType="application/inkml+xml"/>
  <Override PartName="/ppt/ink/ink57.xml" ContentType="application/inkml+xml"/>
  <Override PartName="/ppt/ink/ink58.xml" ContentType="application/inkml+xml"/>
  <Override PartName="/ppt/notesSlides/notesSlide12.xml" ContentType="application/vnd.openxmlformats-officedocument.presentationml.notesSlide+xml"/>
  <Override PartName="/ppt/ink/ink59.xml" ContentType="application/inkml+xml"/>
  <Override PartName="/ppt/ink/ink60.xml" ContentType="application/inkml+xml"/>
  <Override PartName="/ppt/ink/ink61.xml" ContentType="application/inkml+xml"/>
  <Override PartName="/ppt/ink/ink62.xml" ContentType="application/inkml+xml"/>
  <Override PartName="/ppt/ink/ink63.xml" ContentType="application/inkml+xml"/>
  <Override PartName="/ppt/ink/ink64.xml" ContentType="application/inkml+xml"/>
  <Override PartName="/ppt/ink/ink65.xml" ContentType="application/inkml+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ink/ink66.xml" ContentType="application/inkml+xml"/>
  <Override PartName="/ppt/notesSlides/notesSlide15.xml" ContentType="application/vnd.openxmlformats-officedocument.presentationml.notesSlide+xml"/>
  <Override PartName="/ppt/ink/ink67.xml" ContentType="application/inkml+xml"/>
  <Override PartName="/ppt/ink/ink68.xml" ContentType="application/inkml+xml"/>
  <Override PartName="/ppt/ink/ink69.xml" ContentType="application/inkml+xml"/>
  <Override PartName="/ppt/ink/ink70.xml" ContentType="application/inkml+xml"/>
  <Override PartName="/ppt/ink/ink71.xml" ContentType="application/inkml+xml"/>
  <Override PartName="/ppt/ink/ink72.xml" ContentType="application/inkml+xml"/>
  <Override PartName="/ppt/ink/ink73.xml" ContentType="application/inkml+xml"/>
  <Override PartName="/ppt/ink/ink74.xml" ContentType="application/inkml+xml"/>
  <Override PartName="/ppt/ink/ink75.xml" ContentType="application/inkml+xml"/>
  <Override PartName="/ppt/ink/ink76.xml" ContentType="application/inkml+xml"/>
  <Override PartName="/ppt/ink/ink77.xml" ContentType="application/inkml+xml"/>
  <Override PartName="/ppt/ink/ink78.xml" ContentType="application/inkml+xml"/>
  <Override PartName="/ppt/ink/ink79.xml" ContentType="application/inkml+xml"/>
  <Override PartName="/ppt/ink/ink80.xml" ContentType="application/inkml+xml"/>
  <Override PartName="/ppt/ink/ink81.xml" ContentType="application/inkml+xml"/>
  <Override PartName="/ppt/notesSlides/notesSlide16.xml" ContentType="application/vnd.openxmlformats-officedocument.presentationml.notesSlide+xml"/>
  <Override PartName="/ppt/ink/ink82.xml" ContentType="application/inkml+xml"/>
  <Override PartName="/ppt/notesSlides/notesSlide17.xml" ContentType="application/vnd.openxmlformats-officedocument.presentationml.notesSlide+xml"/>
  <Override PartName="/ppt/ink/ink83.xml" ContentType="application/inkml+xml"/>
  <Override PartName="/ppt/ink/ink84.xml" ContentType="application/inkml+xml"/>
  <Override PartName="/ppt/ink/ink85.xml" ContentType="application/inkml+xml"/>
  <Override PartName="/ppt/ink/ink86.xml" ContentType="application/inkml+xml"/>
  <Override PartName="/ppt/ink/ink87.xml" ContentType="application/inkml+xml"/>
  <Override PartName="/ppt/ink/ink88.xml" ContentType="application/inkml+xml"/>
  <Override PartName="/ppt/ink/ink89.xml" ContentType="application/inkml+xml"/>
  <Override PartName="/ppt/ink/ink90.xml" ContentType="application/inkml+xml"/>
  <Override PartName="/ppt/ink/ink91.xml" ContentType="application/inkml+xml"/>
  <Override PartName="/ppt/ink/ink92.xml" ContentType="application/inkml+xml"/>
  <Override PartName="/ppt/ink/ink93.xml" ContentType="application/inkml+xml"/>
  <Override PartName="/ppt/ink/ink94.xml" ContentType="application/inkml+xml"/>
  <Override PartName="/ppt/ink/ink95.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4"/>
  </p:notesMasterIdLst>
  <p:sldIdLst>
    <p:sldId id="256" r:id="rId2"/>
    <p:sldId id="258" r:id="rId3"/>
    <p:sldId id="257" r:id="rId4"/>
    <p:sldId id="259" r:id="rId5"/>
    <p:sldId id="260" r:id="rId6"/>
    <p:sldId id="313" r:id="rId7"/>
    <p:sldId id="262" r:id="rId8"/>
    <p:sldId id="263" r:id="rId9"/>
    <p:sldId id="282" r:id="rId10"/>
    <p:sldId id="314" r:id="rId11"/>
    <p:sldId id="266" r:id="rId12"/>
    <p:sldId id="284" r:id="rId13"/>
    <p:sldId id="283" r:id="rId14"/>
    <p:sldId id="267" r:id="rId15"/>
    <p:sldId id="315" r:id="rId16"/>
    <p:sldId id="268" r:id="rId17"/>
    <p:sldId id="269" r:id="rId18"/>
    <p:sldId id="288" r:id="rId19"/>
    <p:sldId id="270" r:id="rId20"/>
    <p:sldId id="271" r:id="rId21"/>
    <p:sldId id="272" r:id="rId22"/>
    <p:sldId id="300" r:id="rId23"/>
    <p:sldId id="301" r:id="rId24"/>
    <p:sldId id="280" r:id="rId25"/>
    <p:sldId id="302" r:id="rId26"/>
    <p:sldId id="297" r:id="rId27"/>
    <p:sldId id="289" r:id="rId28"/>
    <p:sldId id="264" r:id="rId29"/>
    <p:sldId id="316" r:id="rId30"/>
    <p:sldId id="265" r:id="rId31"/>
    <p:sldId id="321" r:id="rId32"/>
    <p:sldId id="303" r:id="rId33"/>
    <p:sldId id="295" r:id="rId34"/>
    <p:sldId id="287" r:id="rId35"/>
    <p:sldId id="281" r:id="rId36"/>
    <p:sldId id="305" r:id="rId37"/>
    <p:sldId id="291" r:id="rId38"/>
    <p:sldId id="290" r:id="rId39"/>
    <p:sldId id="278" r:id="rId40"/>
    <p:sldId id="304" r:id="rId41"/>
    <p:sldId id="317" r:id="rId42"/>
    <p:sldId id="298" r:id="rId43"/>
    <p:sldId id="308" r:id="rId44"/>
    <p:sldId id="299" r:id="rId45"/>
    <p:sldId id="319" r:id="rId46"/>
    <p:sldId id="320" r:id="rId47"/>
    <p:sldId id="292" r:id="rId48"/>
    <p:sldId id="311" r:id="rId49"/>
    <p:sldId id="276" r:id="rId50"/>
    <p:sldId id="293" r:id="rId51"/>
    <p:sldId id="312" r:id="rId52"/>
    <p:sldId id="294" r:id="rId5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AE630225-0752-49C9-9755-6D07147E6EC7}">
          <p14:sldIdLst>
            <p14:sldId id="256"/>
            <p14:sldId id="258"/>
            <p14:sldId id="257"/>
            <p14:sldId id="259"/>
            <p14:sldId id="260"/>
            <p14:sldId id="313"/>
            <p14:sldId id="262"/>
            <p14:sldId id="263"/>
            <p14:sldId id="282"/>
            <p14:sldId id="314"/>
            <p14:sldId id="266"/>
            <p14:sldId id="284"/>
            <p14:sldId id="283"/>
            <p14:sldId id="267"/>
            <p14:sldId id="315"/>
            <p14:sldId id="268"/>
            <p14:sldId id="269"/>
            <p14:sldId id="288"/>
            <p14:sldId id="270"/>
            <p14:sldId id="271"/>
            <p14:sldId id="272"/>
            <p14:sldId id="300"/>
            <p14:sldId id="301"/>
            <p14:sldId id="280"/>
            <p14:sldId id="302"/>
            <p14:sldId id="297"/>
            <p14:sldId id="289"/>
            <p14:sldId id="264"/>
            <p14:sldId id="316"/>
            <p14:sldId id="265"/>
            <p14:sldId id="321"/>
            <p14:sldId id="303"/>
            <p14:sldId id="295"/>
            <p14:sldId id="287"/>
            <p14:sldId id="281"/>
            <p14:sldId id="305"/>
            <p14:sldId id="291"/>
            <p14:sldId id="290"/>
            <p14:sldId id="278"/>
            <p14:sldId id="304"/>
            <p14:sldId id="317"/>
            <p14:sldId id="298"/>
            <p14:sldId id="308"/>
            <p14:sldId id="299"/>
            <p14:sldId id="319"/>
            <p14:sldId id="320"/>
            <p14:sldId id="292"/>
            <p14:sldId id="311"/>
            <p14:sldId id="276"/>
            <p14:sldId id="293"/>
            <p14:sldId id="312"/>
            <p14:sldId id="294"/>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CC"/>
    <a:srgbClr val="0000FF"/>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5" d="100"/>
          <a:sy n="75" d="100"/>
        </p:scale>
        <p:origin x="874" y="4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01T21:04:12.957"/>
    </inkml:context>
    <inkml:brush xml:id="br0">
      <inkml:brushProperty name="width" value="0.05" units="cm"/>
      <inkml:brushProperty name="height" value="0.05" units="cm"/>
      <inkml:brushProperty name="color" value="#004F8B"/>
      <inkml:brushProperty name="ignorePressure" value="1"/>
    </inkml:brush>
  </inkml:definitions>
  <inkml:trace contextRef="#ctx0" brushRef="#br0">575 1,'23'0,"12"-1,1 2,0 1,-1 2,40 9,-66-11,0 1,-1-1,0 2,1-1,-1 1,-1 0,1 1,-1-1,1 2,-1-1,-1 1,1 0,-1 0,0 1,0 0,-1 0,0 0,0 1,-1-1,0 1,0 0,2 10,3 14,-2 0,-1 0,3 62,-10 102,-1-83,2-63,1-17,-1 0,-9 65,7-88,-1 0,0 0,0 0,-1 0,0 0,0-1,-1 0,-1 0,0 0,0-1,0 0,-1 0,-14 12,2-5,0-1,-1-2,-1 0,0-1,-1-1,0-1,-32 9,4-5,0-2,-72 6,-191-13,165-7,123 3</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0-23T02:08:46.417"/>
    </inkml:context>
    <inkml:brush xml:id="br0">
      <inkml:brushProperty name="width" value="0.05" units="cm"/>
      <inkml:brushProperty name="height" value="0.05" units="cm"/>
      <inkml:brushProperty name="color" value="#F6630D"/>
    </inkml:brush>
  </inkml:definitions>
  <inkml:trace contextRef="#ctx0" brushRef="#br0">1 231 24575,'423'25'0,"-168"-5"0,962-5 0,-772-17 0,160 34 0,-49 30 0,-460-52 0,116-3 0,-162-9 0,0-2 0,0-2 0,-1-3 0,59-17 0,-108 26 0,50-16 0,0 1 0,1 3 0,0 2 0,84-5 0,-115 16 0,0 0 0,-1 1 0,1 1 0,36 10 0,4-1 0,-55-11 0,0-1 0,1 1 0,-1-1 0,0 0 0,0-1 0,0 1 0,0-1 0,1 0 0,6-3 0,-11 4 0,-1 0 0,1-1 0,0 1 0,0 0 0,-1 0 0,1-1 0,0 1 0,-1-1 0,1 1 0,0-1 0,-1 1 0,1-1 0,-1 1 0,1-1 0,-1 0 0,1 1 0,-1-1 0,1 0 0,-1 1 0,0-1 0,1 0 0,-1 1 0,0-1 0,0 0 0,1 0 0,-1 1 0,0-1 0,0 0 0,0 0 0,0-1 0,-1 0 0,1 0 0,-1 0 0,0 1 0,0-1 0,0 0 0,0 0 0,0 1 0,0-1 0,0 1 0,-1-1 0,1 1 0,-2-2 0,-5-4 0,-1 1 0,0 0 0,-15-9 0,-153-64 0,-14-7 0,171 74 0,-1 2 0,0 0 0,0 2 0,-1 0 0,0 2 0,-1 0 0,-40-5 0,71 13 0,0 0 0,0 0 0,0 1 0,0 0 0,0 1 0,-1 0 0,11 6 0,21 10 0,73 30 0,134 81 0,-191-97 0,0-3 0,93 38 0,-146-69 0,-1 0 0,0 0 0,1 0 0,-1 1 0,0-1 0,0 1 0,0-1 0,1 1 0,-1-1 0,0 1 0,0 0 0,0 0 0,0 0 0,0-1 0,0 1 0,0 0 0,0 0 0,0 0 0,-1 0 0,1 0 0,0 1 0,-1-1 0,1 0 0,0 0 0,-1 0 0,0 1 0,1 1 0,-1-1 0,-1-1 0,0 1 0,0 0 0,0-1 0,1 1 0,-2-1 0,1 1 0,0-1 0,0 0 0,0 1 0,-1-1 0,1 0 0,0 0 0,-1 0 0,1 0 0,-1 0 0,-1 1 0,-10 4 0,0 1 0,-1-2 0,-26 8 0,-23 1 0,4-1 0,-75 27 0,115-33 0,1 1 0,0 1 0,1 0 0,0 1 0,0 1 0,1 1 0,1 0 0,-16 16 0,-2 6-95,-79 76-1175,93-94-5556</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0-23T02:21:28.994"/>
    </inkml:context>
    <inkml:brush xml:id="br0">
      <inkml:brushProperty name="width" value="0.05" units="cm"/>
      <inkml:brushProperty name="height" value="0.05" units="cm"/>
      <inkml:brushProperty name="color" value="#F6630D"/>
    </inkml:brush>
  </inkml:definitions>
  <inkml:trace contextRef="#ctx0" brushRef="#br0">2147 0 24575,'1'0'0,"-1"0"0,1 0 0,-1 1 0,1-1 0,0 0 0,-1 0 0,1 1 0,-1-1 0,1 0 0,-1 1 0,1-1 0,-1 1 0,1-1 0,-1 1 0,1-1 0,-1 1 0,0-1 0,1 1 0,-1-1 0,0 1 0,1-1 0,-1 1 0,0-1 0,0 1 0,1 1 0,4 19 0,-5-19 0,6 33 0,-2 0 0,-1 0 0,-1 0 0,-3 0 0,0 0 0,-3 0 0,-9 47 0,9-71 0,0 1 0,-1-1 0,0 1 0,-1-1 0,0-1 0,0 1 0,-2-1 0,1 0 0,-1-1 0,0 0 0,-18 15 0,-7 2 0,-1-2 0,-43 24 0,38-25 0,-25 14 0,-1-3 0,-2-2 0,-129 41 0,-74 11 0,-34 3 0,296-85 0,-146 45 0,139-41 0,0 1 0,0 0 0,1 1 0,0 1 0,0 0 0,1 0 0,-21 21 0,-8 13 0,-134 146 0,156-161 0,12-17 0,0 0 0,-1-1 0,0 0 0,-11 10 0,18-18 0,0-1 0,0 1 0,1-1 0,-1 0 0,0 1 0,0-1 0,0 0 0,-1 0 0,1 0 0,0-1 0,0 1 0,0 0 0,-1-1 0,1 0 0,0 1 0,-1-1 0,1 0 0,0 0 0,-1 0 0,1-1 0,0 1 0,-1-1 0,1 1 0,0-1 0,0 0 0,0 1 0,-1-1 0,1 0 0,-3-2 0,3 0 0,-1 1 0,0-1 0,1 1 0,0-1 0,-1 0 0,1 0 0,0 0 0,1 0 0,-1 0 0,0 0 0,1 0 0,0-1 0,0 1 0,0-1 0,-1-4 0,-5-56 0,7 55 0,0-8 0,0 0 0,1 1 0,0-1 0,2 0 0,0 1 0,1 0 0,0-1 0,2 2 0,0-1 0,12-23 0,-9 18 0,0-1 0,8-33 0,4-10 0,-14 55 0,-4 20 0,-5 23 0,-9 1 0,-28 61 0,12-34 0,16-27 0,1-1 0,2 1 0,-7 58 0,2-9 0,12-78 0,0-1 0,0 0 0,-1 0 0,0 1 0,1-1 0,-2-1 0,1 1 0,0 0 0,-1 0 0,0-1 0,0 1 0,0-1 0,0 0 0,0 0 0,-1 0 0,1-1 0,-1 1 0,0-1 0,1 0 0,-1 0 0,0 0 0,-1 0 0,1-1 0,0 1 0,-8 0 0,-4 1 0,1-1 0,0 0 0,-1-2 0,-26-1 0,30 1 0,480-1 0,-414 4 0,-1 3 0,53 12 0,-89-13 38,-1 0 0,20 11 0,-21-9-531,-1-1 0,30 8 0,-21-10-6333</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0-23T02:23:25.995"/>
    </inkml:context>
    <inkml:brush xml:id="br0">
      <inkml:brushProperty name="width" value="0.05" units="cm"/>
      <inkml:brushProperty name="height" value="0.05" units="cm"/>
      <inkml:brushProperty name="color" value="#0000FF"/>
    </inkml:brush>
  </inkml:definitions>
  <inkml:trace contextRef="#ctx0" brushRef="#br0">0 0 24575,'1'15'0,"1"0"0,1 0 0,0 0 0,1-1 0,0 1 0,7 14 0,-5-13 0,0-1 0,-1 2 0,-1-1 0,4 30 0,-10 65 0,0-85 0,1 0 0,1 0 0,1 0 0,2 0 0,9 44 0,-8-57 0,0-1 0,2 1 0,-1-1 0,10 15 0,-12-23 0,0 1 0,1-1 0,-1 0 0,1 0 0,-1 0 0,1 0 0,0-1 0,1 1 0,-1-1 0,1 0 0,-1 0 0,1-1 0,6 3 0,49 12 0,18 6 0,-70-20 0,-1 0 0,1 0 0,-1 1 0,0 0 0,0 1 0,0-1 0,7 7 0,-12-9 0,-1-1 0,1 1 0,-1 0 0,1-1 0,-1 1 0,1 0 0,-1 0 0,0 0 0,0 0 0,0 0 0,0 0 0,-1 0 0,1 0 0,0 1 0,-1-1 0,1 0 0,-1 0 0,0 1 0,0-1 0,0 0 0,0 0 0,0 1 0,-1-1 0,1 0 0,0 0 0,-1 0 0,0 1 0,0-1 0,-1 3 0,-4 5 0,0 0 0,-1-1 0,1 0 0,-2-1 0,-8 9 0,9-11 0,1 1 0,0 0 0,0 1 0,-6 9 0,8-4 0,0 1 0,1-1 0,0 1 0,1 0 0,0 0 0,2 0 0,-1 0 0,4 25 0,-2-8 0,1-11 0,1-1 0,1 0 0,0 0 0,2 0 0,0 0 0,1-1 0,1 0 0,11 19 0,-9-20 0,-1 2 0,-1-1 0,-1 1 0,-1 0 0,0 0 0,-1 1 0,3 32 0,-9 106 0,0-61 0,1-88-80,0 0 0,-1 0-1,0 0 1,0 0 0,-1 0-1,0 0 1,0 0 0,-1 0-1,0-1 1,-1 1 0,0-1 0,0 0-1,0 0 1,-1 0 0,-1-1-1,-11 13 1,-3-1-6746</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0-23T02:23:29.833"/>
    </inkml:context>
    <inkml:brush xml:id="br0">
      <inkml:brushProperty name="width" value="0.05" units="cm"/>
      <inkml:brushProperty name="height" value="0.05" units="cm"/>
      <inkml:brushProperty name="color" value="#0000FF"/>
    </inkml:brush>
  </inkml:definitions>
  <inkml:trace contextRef="#ctx0" brushRef="#br0">1 1 24575,'4'0'0,"0"0"0,0 0 0,0 1 0,0 0 0,1 0 0,-1 0 0,0 0 0,0 1 0,-1 0 0,1-1 0,0 1 0,-1 1 0,1-1 0,5 5 0,-4-2 0,0 0 0,0 1 0,0 0 0,0 0 0,-1 0 0,0 1 0,5 10 0,-2 1 0,0 0 0,-2 0 0,0 0 0,-1 0 0,3 34 0,-8 115 0,-1-113 0,4 68 0,-2-120 0,1 1 0,-1-1 0,1 1 0,-1-1 0,1 1 0,0-1 0,-1 0 0,1 1 0,0-1 0,1 0 0,-1 0 0,0 0 0,1 1 0,-1-1 0,1-1 0,0 1 0,-1 0 0,1 0 0,0-1 0,0 1 0,0-1 0,0 1 0,1-1 0,-1 0 0,0 0 0,1 0 0,-1 0 0,3 1 0,7 0 0,-1-1 0,1 1 0,-1-2 0,1 0 0,12-1 0,-13 0 0,-1 1 0,0 0 0,0 1 0,12 1 0,-22-2 0,0 0 0,0 0 0,1 0 0,-1 0 0,0 0 0,0 0 0,0 0 0,1 0 0,-1 0 0,0 0 0,0 0 0,1 0 0,-1 0 0,0 0 0,0 0 0,0 0 0,1 1 0,-1-1 0,0 0 0,0 0 0,0 0 0,1 0 0,-1 0 0,0 0 0,0 1 0,0-1 0,0 0 0,1 0 0,-1 0 0,0 0 0,0 1 0,0-1 0,0 0 0,0 0 0,0 1 0,0-1 0,0 0 0,1 0 0,-1 0 0,0 1 0,0-1 0,0 0 0,0 0 0,0 1 0,0-1 0,-12 6 0,-20 0 0,-6-5 0,32-2 0,-1 1 0,0 0 0,0 0 0,0 1 0,1-1 0,-1 1 0,0 1 0,1-1 0,-1 1 0,1 1 0,-1-1 0,-9 6 0,15-7 0,1-1 0,-1 1 0,0 0 0,1 0 0,-1 0 0,1 0 0,0 0 0,-1-1 0,1 1 0,-1 0 0,1 0 0,0 0 0,0 0 0,0 0 0,0 0 0,0 0 0,0 0 0,0 0 0,0 0 0,0 0 0,0 0 0,0 0 0,0 0 0,1 0 0,-1 0 0,0 0 0,1 0 0,-1 0 0,1 0 0,-1-1 0,1 1 0,-1 0 0,1 0 0,0 0 0,-1-1 0,1 1 0,0 0 0,1 0 0,36 32 0,-28-26 0,6 9 0,-2 0 0,0 1 0,-2 1 0,1 0 0,18 38 0,-26-46 0,-1-3 0,-1 0 0,0 0 0,0 0 0,-1 0 0,0 0 0,0 0 0,0 1 0,-1-1 0,-1 1 0,1-1 0,-1 1 0,0-1 0,-1 1 0,-2 12 0,-1-4 0,-1 1 0,-1-2 0,0 1 0,-2-1 0,-12 22 0,6-12-170,-1 0-1,-2-1 0,0-1 1,-1 0-1,-2-1 0,0-1 1,-27 21-1,33-31-6655</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09T17:38:41.536"/>
    </inkml:context>
    <inkml:brush xml:id="br0">
      <inkml:brushProperty name="width" value="0.025" units="cm"/>
      <inkml:brushProperty name="height" value="0.025" units="cm"/>
      <inkml:brushProperty name="color" value="#00A0D7"/>
      <inkml:brushProperty name="ignorePressure" value="1"/>
    </inkml:brush>
  </inkml:definitions>
  <inkml:trace contextRef="#ctx0" brushRef="#br0">0 314,'1527'0,"-1462"-3,0-4,91-19,-79 11,-37 7,-3 1,0 1,55-1,-66 8,-16-1,0 1,0-2,0 1,-1-1,15-3,-24 4,1 0,0-1,0 1,-1 0,1 0,0-1,-1 1,1-1,-1 1,1 0,0-1,-1 1,1-1,-1 1,1-1,-1 0,0 1,1-1,-1 1,0-1,1 0,-1 1,0-1,1 0,-1 1,0-1,0 0,0 0,0 1,0-1,0 0,0 1,0-1,0 0,0 0,0 1,0-1,-1 0,1 1,0-1,0 0,-1 1,1-1,-1 0,1 1,0-1,-1 1,1-1,-1 1,1-1,-2 0,-1-3,0 1,0 0,0-1,-1 1,1 0,-8-4,-228-105,200 95,9 6,0 2,0 1,-44-5,57 10,140 6,-52 5,-29-5,1 3,64 16,-96-19,-1 1,-1 0,1 0,-1 1,1 0,-1 1,-1-1,1 2,-1-1,0 1,-1 1,1-1,-1 1,10 17,-13-20,0-1,0 1,1-1,0 0,-1 0,1 0,1 0,9 4,18 14,-32-21,0 0,1 0,-1 1,-1-1,1 0,0 0,0 1,0-1,-1 0,1 1,-1-1,1 1,-1-1,1 1,-1-1,0 1,0-1,0 1,0-1,0 1,0-1,0 1,0-1,-1 1,1-1,0 1,-1-1,1 0,-1 1,0-1,-1 3,-3 4,-1 0,1 0,-14 14,11-13,-61 65,36-41,-37 50,64-75,-1-1,0 1,0-2,-1 1,0-1,0 0,0 0,-12 5,-3 0,-49 16,72-26,-1-1,1 1,-1-1,1 0,-1 0,1 1,-1-1,0 0,1 0,-1 1,1-1,-1 0,0 0,1 0,-1 0,0 0,1 0,-1 0,1 0,-1 0,0-1,1 1,-1 0,0 0,1 0,-1-1,1 1,-1 0,1-1,-1 1,1 0,-1-1,1 1,-1-1,1 1,-1-1,1 0,0-1,0 0,0 1,0-1,0 0,1 0,-1 0,0 0,1 1,0-1,-1 0,1 1,1-3,5-8,0 1,15-18,117-119,-126 131,0-1,15-29,-18 28,2 1,19-26,-1 20,-16 14,-1 1</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09T17:39:46.051"/>
    </inkml:context>
    <inkml:brush xml:id="br0">
      <inkml:brushProperty name="width" value="0.025" units="cm"/>
      <inkml:brushProperty name="height" value="0.025" units="cm"/>
      <inkml:brushProperty name="color" value="#E71224"/>
      <inkml:brushProperty name="ignorePressure" value="1"/>
    </inkml:brush>
  </inkml:definitions>
  <inkml:trace contextRef="#ctx0" brushRef="#br0">1183 0,'-47'2,"1"1,-1 3,-74 18,-129 54,218-67,-12 5,2 2,0 2,1 2,1 2,1 2,1 1,1 1,2 3,1 1,2 1,-29 38,46-51,2 0,0 1,1 1,-16 40,-22 96,43-125,0 0,3 1,-2 46,11 103,-2-149,2 0,1 0,2-1,1 1,1-2,27 56,-7-30,3 0,61 81,-62-101,1-3,2 0,2-2,1-2,58 37,-69-51,1-1,0-2,1-1,1-1,0-1,1-2,0-1,0-1,33 2,38-1,151-8,-118-3,-94 3,60-9,-84 6,0-1,0 0,-1-1,0-1,0 0,20-12,8-6,-2-2,0-3,-2 0,-1-3,59-62,-23 8,-4-3,73-120,-135 193,-2 0,0 0,0 0,-2-1,6-22,8-89,-14 83,15-60,-12 71,-2 0,-1-1,-2 1,-1-1,-2 0,-1 0,-8-44,6 65,-1 1,0-1,-1 1,0 0,-1 0,-1 0,0 1,0 0,-10-11,-14-14,-46-43,48 51,10 12,1 1,-2 1,0 0,-1 1,-1 2,0 0,0 1,-1 1,0 2,-1 0,0 1,-39-5,-182-15,125 16,-77-3,-27 15,202-1</inkml:trace>
</inkml:ink>
</file>

<file path=ppt/ink/ink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09T17:39:50.137"/>
    </inkml:context>
    <inkml:brush xml:id="br0">
      <inkml:brushProperty name="width" value="0.025" units="cm"/>
      <inkml:brushProperty name="height" value="0.025" units="cm"/>
      <inkml:brushProperty name="color" value="#E71224"/>
      <inkml:brushProperty name="ignorePressure" value="1"/>
    </inkml:brush>
  </inkml:definitions>
  <inkml:trace contextRef="#ctx0" brushRef="#br0">2413 1,'-45'2,"-1"2,-49 12,-20 2,-166 8,-95 11,3 28,258-41,51-11,1 2,-107 40,124-34,2 1,1 2,0 2,2 2,1 2,-39 37,54-43,2 1,1 1,0 1,2 0,2 2,0 0,2 1,1 1,-20 58,5 8,-31 108,52-165,2 1,1-1,0 52,5-58,1 1,2-1,2 1,1-1,1 0,12 35,-9-43,1 0,1 0,1-1,2-1,0 0,1-1,32 36,1-7,2-2,75 57,-90-81,2-1,0-3,2 0,81 31,-66-36,2-2,-1-2,2-3,78 5,231-12,-233-5,161 2,549-27,-288-5,4 33,-210 2,-346-3,575-13,-445 3,-1-5,173-45,152-53,-428 105,0-2,-1-1,0-1,-1-1,0-1,-1-2,0 0,-2-2,0-1,-1 0,-1-2,33-39,-33 34,-2-2,0 0,-2-1,0 0,-3-2,0 0,-2-1,-1 0,8-41,-5 17,-4 15,-1-1,7-75,-16 107,-1-1,0 1,-1-1,0 1,0-1,-1 1,0 0,-1 0,0 0,-1 0,0 0,0 1,-1-1,0 1,-1 1,-10-14,-14-7,0 0,-2 2,-58-38,-119-52,-294-101,363 170,-249-51,254 74,-318-72,407 85,0 2,-1 2,0 2,-92 1,55 6,-580-15,55 1,386 15,-724-2,917 0</inkml:trace>
</inkml:ink>
</file>

<file path=ppt/ink/ink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09T17:39:56.182"/>
    </inkml:context>
    <inkml:brush xml:id="br0">
      <inkml:brushProperty name="width" value="0.025" units="cm"/>
      <inkml:brushProperty name="height" value="0.025" units="cm"/>
      <inkml:brushProperty name="color" value="#004F8B"/>
      <inkml:brushProperty name="ignorePressure" value="1"/>
    </inkml:brush>
  </inkml:definitions>
  <inkml:trace contextRef="#ctx0" brushRef="#br0">1287 96,'-188'-13,"14"-1,121 13,-254 3,294 0,0 0,0 1,0 0,0 1,1 1,-1 0,1 0,1 1,-1 1,1 0,0 0,0 1,1 1,-13 12,3 1,1 0,1 1,1 1,0 1,-18 39,-122 300,132-300,12-33,1 1,1 0,2 1,-10 63,17 168,5-136,-2-110,1 0,1 0,0-1,1 1,1-1,0 1,2-1,0-1,1 1,0-2,1 1,1-1,1 0,0-1,1 0,16 14,16 12,2-2,1-2,83 47,-77-51,2-3,1-3,1-1,1-4,1-2,0-2,2-3,0-3,121 7,152-21,-321 2,1-1,-1-1,0 0,0-1,0-1,0 0,-1 0,0-1,0-1,0 0,-1 0,0-1,-1-1,11-10,11-15,-2-1,46-69,-25 32,-24 37,-3-2,0 0,22-53,-35 65,-2-1,0 0,-2 0,-1-1,-1 1,2-42,-7-203,-2 120,2 130,-1 1,0-1,-2 0,0 1,-1-1,-1 1,-1 0,-1 1,0-1,-2 2,0-1,-1 1,-1 0,-1 1,0 0,-23-23,-187-155,180 160,7 9,-50-29,25 18,-79-41,95 56,1-2,-48-36,75 48,2 3</inkml:trace>
</inkml:ink>
</file>

<file path=ppt/ink/ink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09T17:40:00.515"/>
    </inkml:context>
    <inkml:brush xml:id="br0">
      <inkml:brushProperty name="width" value="0.025" units="cm"/>
      <inkml:brushProperty name="height" value="0.025" units="cm"/>
      <inkml:brushProperty name="color" value="#004F8B"/>
      <inkml:brushProperty name="ignorePressure" value="1"/>
    </inkml:brush>
  </inkml:definitions>
  <inkml:trace contextRef="#ctx0" brushRef="#br0">1418 107,'-659'0,"631"2,0 2,0 0,0 2,0 0,1 3,-37 15,52-19,-1 2,1 0,0 0,1 1,0 1,0 0,1 0,0 1,-13 17,2 1,0 2,-24 48,18-32,-48 63,-7 9,54-69,-20 31,41-70,1 0,0 0,1 0,0 1,0 0,1 0,-4 21,4-7,1 0,1 41,2-24,1 0,12 62,-9-86,0 1,1-1,1-1,1 1,1-1,0 0,21 31,-6-19,1 0,52 46,64 41,-75-65,206 156,-194-154,139 71,-165-101,1-3,70 19,115 15,-72-18,55 13,2-9,1-10,318 3,-402-32,269-5,-283-7,241-54,-127 18,410-36,-599 79,-1-2,1-2,-2-2,1-2,-2-3,0-1,70-35,-7-6,-30 17,92-63,-145 84,130-98,-143 103,-1 0,0-1,-1 0,-1-1,0-1,-1 0,-1 0,9-23,-2-2,-2-1,13-64,-19 56,-2-1,-2 0,-2 0,-8-70,4 104,-1 0,0 1,-2-1,0 1,-1-1,-10-20,-58-91,15 31,28 41,-2 2,-2 1,-44-50,62 87,0 0,-1 2,-1 0,0 1,-1 1,0 1,-40-18,-8 3,-83-22,-10 2,-3 8,-193-21,-116 49,14 2,-299-9,501 20,-1174-2,1416 1,1 1,-1 0,1 1,-17 5,14-3</inkml:trace>
</inkml:ink>
</file>

<file path=ppt/ink/ink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1-12T04:51:03.245"/>
    </inkml:context>
    <inkml:brush xml:id="br0">
      <inkml:brushProperty name="width" value="0.05" units="cm"/>
      <inkml:brushProperty name="height" value="0.05" units="cm"/>
    </inkml:brush>
  </inkml:definitions>
  <inkml:trace contextRef="#ctx0" brushRef="#br0">1003 0 24575,'-29'0'0,"1"1"0,-1 2 0,1 1 0,0 0 0,0 3 0,0 0 0,-45 19 0,54-19 0,0 1 0,0 1 0,1 1 0,0 1 0,1 0 0,0 1 0,1 1 0,1 0 0,-20 23 0,-177 193 0,137-151 0,-29 32 0,81-84 0,1 2 0,1 0 0,1 1 0,-19 40 0,35-59 0,0 1 0,0-1 0,1 1 0,1 0 0,0 0 0,0 1 0,0 11 0,4 86 0,0-53 0,-2 14 0,-1-27 0,2 1 0,1 0 0,3-1 0,13 59 0,-8-67 0,1-2 0,26 53 0,-27-64 0,13 46 0,-16-45 0,19 43 0,69 134 0,-56-129 0,28 61 0,-42-54 0,-18-53 0,1-1 0,1 0 0,13 25 0,-18-42 0,0-1 0,1 1 0,-1-1 0,1 0 0,1 0 0,-1 0 0,1 0 0,0-1 0,0 0 0,1-1 0,-1 1 0,1-1 0,0 0 0,10 3 0,13 3 0,0-1 0,1-1 0,0-2 0,0-1 0,33 1 0,162-6 0,-103-3 0,-89 3 0,41-5 0,-64 3 0,0 0 0,0 0 0,-1-1 0,1 0 0,-1-1 0,0-1 0,19-10 0,27-16 0,-43 25 0,-1 0 0,0-1 0,0-1 0,0 0 0,-1 0 0,0-1 0,-1-1 0,14-14 0,120-147 0,-109 130 0,-1-2 0,-3 0 0,51-95 0,-40 72 0,-32 54 0,-1-1 0,0-1 0,-1 0 0,-1 0 0,0-1 0,-1 0 0,5-17 0,30-119 0,-29 110 0,-6 18 0,-2-1 0,-1 0 0,1-26 0,4-33 0,12-12 0,-11 59 0,-1 0 0,4-72 0,-14-212 0,2 304 0,-1 1 0,0-1 0,-1 1 0,-1 0 0,-1-1 0,0 1 0,-1 0 0,0 1 0,-1-1 0,-1 1 0,0 1 0,-1-1 0,-1 1 0,0 0 0,0 1 0,-1 0 0,-1 1 0,-19-17 0,-101-70 0,92 68 0,28 21 0,0 1 0,0-1 0,0 2 0,-1 0 0,0 0 0,-1 1 0,-19-7 0,-55-14 0,36 10 0,-56-11 0,51 16 0,29 6 0,-1 1 0,-50-4 0,-76 12 120,131-1-417,1 2 0,0 0 0,0 1 0,-37 14 0,33-9-6529</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01T21:04:17.151"/>
    </inkml:context>
    <inkml:brush xml:id="br0">
      <inkml:brushProperty name="width" value="0.05" units="cm"/>
      <inkml:brushProperty name="height" value="0.05" units="cm"/>
      <inkml:brushProperty name="color" value="#004F8B"/>
      <inkml:brushProperty name="ignorePressure" value="1"/>
    </inkml:brush>
  </inkml:definitions>
  <inkml:trace contextRef="#ctx0" brushRef="#br0">266 0,'-7'1,"0"0,1 1,-1-1,1 1,-9 4,-12 3,15-6,0 1,0 1,0 0,0 0,1 1,0 1,0 0,1 0,-12 11,16-12,0-1,1 1,0 1,0-1,0 1,1 0,-1 0,2 0,-1 0,1 1,0-1,1 1,0 0,0 0,-1 12,1 3,1 0,2 0,5 41,-5-55,1-1,0 0,1 0,-1-1,2 1,-1 0,1-1,0 0,0 0,1 0,0 0,0-1,1 0,6 6,37 29,-32-30</inkml:trace>
</inkml:ink>
</file>

<file path=ppt/ink/ink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1-12T15:39:40.739"/>
    </inkml:context>
    <inkml:brush xml:id="br0">
      <inkml:brushProperty name="width" value="0.05" units="cm"/>
      <inkml:brushProperty name="height" value="0.05" units="cm"/>
      <inkml:brushProperty name="color" value="#66CC00"/>
    </inkml:brush>
  </inkml:definitions>
  <inkml:trace contextRef="#ctx0" brushRef="#br0">1 1 24575,'6'0'0,"1"1"0,-1 0 0,1 1 0,-1 0 0,8 3 0,27 5 0,45-2 0,-42-5 0,0 2 0,65 16 0,-94-16 0,-2-2 0,1 1 0,-1 0 0,22 12 0,-31-14 0,0 1 0,0 0 0,0 0 0,0 0 0,-1 0 0,1 1 0,-1-1 0,0 1 0,0 0 0,0 0 0,-1 0 0,1 0 0,-1 1 0,3 7 0,0 4 0,0 0 0,-2 0 0,0 1 0,0-1 0,-2 1 0,0 0 0,-1-1 0,-3 23 0,-4 14 0,-18 65 0,22-104 0,-9 24 0,-1 0 0,-2-1 0,-32 58 0,27-57 0,11-17 0,1 0 0,1 1 0,1 0 0,-5 30 0,-9 34 0,16-70 0,1-1 0,-2 30 0,4-30 0,-1-1 0,-7 28 0,10-42 0,-1 0 0,0 1 0,0-1 0,-1 1 0,1-1 0,0 1 0,0-1 0,0 1 0,0-1 0,0 1 0,0-1 0,0 1 0,-1-1 0,1 0 0,0 1 0,0-1 0,-1 1 0,1-1 0,0 0 0,-1 1 0,1-1 0,0 0 0,-1 1 0,1-1 0,0 0 0,-1 0 0,1 1 0,-1-1 0,1 0 0,-1 0 0,1 0 0,-1 1 0,-6-16 0,1-25 0,5-176 0,2 122 0,-2 185 0,3 172 0,-2-259 0,0-1 0,1 0 0,-1 0 0,1 0 0,0 1 0,0-1 0,0 0 0,0 0 0,2 3 0,-3-6 0,0 1 0,1-1 0,-1 0 0,0 1 0,0-1 0,1 0 0,-1 0 0,0 1 0,1-1 0,-1 0 0,0 0 0,1 0 0,-1 1 0,0-1 0,1 0 0,-1 0 0,0 0 0,1 0 0,-1 0 0,1 0 0,-1 0 0,0 0 0,1 0 0,-1 0 0,1 0 0,-1 0 0,1 0 0,13-13 0,16-33 0,-14 22 0,0 0 0,23-25 0,-22 28 0,-2 0 0,0-1 0,20-41 0,-12 22 0,-19 36-97,0 0-1,0 0 0,0 0 0,1 0 1,-1 0-1,1 1 0,1 0 1,-1 0-1,7-3 0,-9 5-290,15-11-6438</inkml:trace>
</inkml:ink>
</file>

<file path=ppt/ink/ink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1-12T16:20:17.962"/>
    </inkml:context>
    <inkml:brush xml:id="br0">
      <inkml:brushProperty name="width" value="0.05" units="cm"/>
      <inkml:brushProperty name="height" value="0.05" units="cm"/>
      <inkml:brushProperty name="color" value="#66CC00"/>
    </inkml:brush>
  </inkml:definitions>
  <inkml:trace contextRef="#ctx0" brushRef="#br0">3645 200 24575,'-302'-2'0,"-332"4"0,366 12 0,-84 1 0,152-18 0,-160 5 0,299 5 0,-118 28 0,72-11 0,-75 20 0,162-37 0,0 1 0,0 0 0,0 2 0,1 0 0,1 1 0,-29 22 0,-82 80 0,-58 46 0,151-128 0,2 2 0,-33 40 0,46-50 0,-7 13 0,2 1 0,1 0 0,2 2 0,-19 43 0,-32 55 0,47-94 0,3 1 0,-23 59 0,37-78 0,2 0 0,1 1 0,1 0 0,1 0 0,1 0 0,0 29 0,3-13 0,2 1 0,10 72 0,-7-97 0,0 0 0,1 0 0,1 0 0,1-1 0,0 0 0,1 0 0,1-1 0,20 28 0,0-9 0,1-2 0,2-1 0,1-1 0,2-2 0,1-1 0,1-2 0,1-2 0,62 30 0,37 7 0,174 54 0,-230-88 0,33 12 0,612 229 0,-656-238 0,1-4 0,142 33 0,458 36 0,-115-29 0,-338-34 0,-35-3 0,168 16 0,-312-45 0,0-1 0,-1-1 0,1-2 0,-1-2 0,57-17 0,177-74 0,-164 54 0,-35 22 0,-58 18 0,0-1 0,1 0 0,-2-1 0,1-1 0,18-10 0,11-14 0,78-69 0,-35 25 0,-54 45 0,37-40 0,12-12 0,116-117 0,-89 66 0,-53 61 0,-6 2 0,-3-3 0,65-133 0,-53 93 0,-51 98 0,-2-1 0,0 0 0,0-1 0,-2 1 0,0-1 0,3-22 0,0-95 0,-6 54 0,12-31 0,1-16 0,-14 112 0,1-29 0,-1-1 0,-7-48 0,4 77 0,0 0 0,-1 0 0,0 0 0,-1 1 0,-1 0 0,0 0 0,-1 0 0,-1 1 0,-16-23 0,2 10 0,-2 0 0,0 2 0,-2 1 0,-34-25 0,12 17 0,-2 3 0,-56-24 0,-35-19 0,-38-25 0,118 65 0,-2 3 0,-75-24 0,16 6 0,81 29 0,0 2 0,0 2 0,-2 1 0,1 2 0,-70-6 0,52 10 0,2-3 0,-90-26 0,29 6 0,65 18 0,0 1 0,-1 3 0,-64-1 0,-268 27 0,309-12 0,43-6 0,1 3 0,-38 8 0,-73 21-1365,120-27-5461</inkml:trace>
</inkml:ink>
</file>

<file path=ppt/ink/ink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1-12T16:20:22.144"/>
    </inkml:context>
    <inkml:brush xml:id="br0">
      <inkml:brushProperty name="width" value="0.05" units="cm"/>
      <inkml:brushProperty name="height" value="0.05" units="cm"/>
      <inkml:brushProperty name="color" value="#66CC00"/>
    </inkml:brush>
  </inkml:definitions>
  <inkml:trace contextRef="#ctx0" brushRef="#br0">3845 115 24575,'-36'2'0,"-46"8"0,-4 0 0,-333-5 0,3-26 0,361 17 0,-578-74 0,557 63 0,39 7 0,0 1 0,-56-2 0,31 10 0,1 2 0,0 2 0,0 3 0,0 3 0,1 3 0,-86 31 0,75-13 0,1 3 0,2 4 0,-77 56 0,-20 12 0,127-81 0,0 2 0,-64 63 0,48-42 0,-12 14 0,30-28 0,-57 43 0,73-63 0,-15 9 0,0 2 0,2 1 0,-33 37 0,14-9 0,21-23 0,-50 69 0,73-88 0,0 0 0,0 0 0,2 1 0,0 0 0,0 1 0,1-1 0,1 1 0,0 0 0,-2 22 0,4-9 0,2 0 0,0 1 0,2-1 0,1 0 0,1 0 0,1-1 0,2 1 0,0-1 0,2 0 0,1-1 0,1 0 0,2 0 0,0-2 0,2 1 0,0-2 0,2 0 0,19 21 0,-6-7 0,2-2 0,1-2 0,2 0 0,65 46 0,29 5 0,217 136 0,-259-163 0,-50-30 0,2-3 0,43 21 0,78 20 0,-53-23 0,41 12 0,1-6 0,187 33 0,-234-64 0,1-5 0,0-4 0,106-5 0,-140-2 0,0 4 0,0 2 0,128 32 0,-168-31 0,-1 2 0,29 14 0,-30-11 0,1-2 0,39 10 0,-9-9 0,0-3 0,84 1 0,122-11 0,-113-2 0,435 3 0,-505-5 0,0-2 0,90-22 0,-88 14 0,65-12 0,-33 4 0,163-11 0,-44 16 0,-88 6 0,-105 8 0,-1-2 0,1-1 0,-1-2 0,-1-2 0,0-1 0,0-2 0,53-29 0,232-133 0,-311 168 0,-2-1 0,1 0 0,-1 0 0,0-2 0,-1 1 0,0-1 0,-1-1 0,10-15 0,10-11 0,25-19 0,-43 47 0,0-1 0,-1 0 0,0 0 0,0-1 0,-1-1 0,13-24 0,-1-19 0,-2 0 0,-3-2 0,16-104 0,16-64 0,-41 197 0,-1 0 0,-1 0 0,1-46 0,-8-94 0,0 69 0,2 46 0,0 1 0,-1 1 0,-10-59 0,8 90 0,-1 0 0,0 0 0,-2 0 0,0 1 0,-1 0 0,-2 0 0,-16-29 0,6 16 0,14 22 0,-2 0 0,0 0 0,0 0 0,-1 1 0,0 0 0,-17-16 0,-200-147 0,174 133 0,-3 3 0,-1 2 0,-2 2 0,-75-31 0,74 40 0,-2 3 0,0 2 0,-71-13 0,80 25 0,1 1 0,-1 3 0,0 3 0,-61 6 0,30 6 0,49-6 0,-41 3 0,-435-30 0,405 13 0,-169 10 0,169 11 0,76-7 0,-1-2 0,1-1 0,-1-2 0,1-1 0,-37-4 0,15-6 0,-52-18 0,66 17 0,0 1 0,0 1 0,-69-5 0,23 13-1365,46 1-5461</inkml:trace>
</inkml:ink>
</file>

<file path=ppt/ink/ink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0-24T01:40:48.938"/>
    </inkml:context>
    <inkml:brush xml:id="br0">
      <inkml:brushProperty name="width" value="0.05" units="cm"/>
      <inkml:brushProperty name="height" value="0.05" units="cm"/>
    </inkml:brush>
  </inkml:definitions>
  <inkml:trace contextRef="#ctx0" brushRef="#br0">0 8553 24575,'520'-59'0,"-494"56"0,281-51 0,-261 43 0,-2-1 0,1-3 0,-2-2 0,72-38 0,-94 41 0,-1 0 0,-1-1 0,0-1 0,-1-1 0,-1-1 0,-1 0 0,0-1 0,-2-1 0,0 0 0,-1-1 0,17-37 0,-15 23 0,-1 0 0,-1-2 0,-3 1 0,0-2 0,-3 1 0,5-70 0,-11 58 0,-2 0 0,-3 0 0,-16-83 0,-51-144 0,33 139 0,-98-413 0,36-11 0,51 39 0,14 114 0,18 281 0,-56-210 0,-72-111 0,86 280 0,8-3 0,-36-215 0,74 298 0,3-1 0,4 0 0,4 0 0,4 0 0,4 0 0,25-127 0,2 78 0,80-210 0,92-117 0,-155 366 0,5 3 0,100-135 0,-119 187 0,2 2 0,60-51 0,96-63 0,-186 150 0,108-86 0,-31 23 0,170-106 0,-167 129 0,93-34 0,98-22 0,-217 80 0,1 3 0,0 2 0,2 4 0,0 2 0,84-3 0,-145 14 0,1 0 0,0-1 0,0 1 0,0-1 0,-1 0 0,1 0 0,0-1 0,-1 1 0,1-1 0,5-3 0,-9 4 0,1 0 0,-1 0 0,0 0 0,0 0 0,0-1 0,0 1 0,0 0 0,0-1 0,0 1 0,0-1 0,0 1 0,0-1 0,-1 1 0,1-1 0,-1 1 0,1-1 0,-1 0 0,0 1 0,0-1 0,1 1 0,-1-1 0,0 0 0,0 0 0,-1 1 0,1-1 0,0 1 0,-1-1 0,1 0 0,-1 1 0,1-1 0,-1 1 0,0-1 0,-1-2 0,-1-2 0,-1 0 0,0 0 0,0 0 0,0 1 0,-1 0 0,0-1 0,0 2 0,0-1 0,0 0 0,-1 1 0,0 0 0,0 1 0,-8-5 0,-14-5 0,-50-16 0,51 20 0,-127-49 0,154 58 0,0 0 0,0 0 0,1 0 0,-1 0 0,0 0 0,0 0 0,0-1 0,0 1 0,0 0 0,0 0 0,0 0 0,0 0 0,0 0 0,0 0 0,0 0 0,0 0 0,0 0 0,0 0 0,0-1 0,0 1 0,0 0 0,0 0 0,0 0 0,0 0 0,0 0 0,0 0 0,0 0 0,0 0 0,0 0 0,0 0 0,0-1 0,0 1 0,0 0 0,0 0 0,0 0 0,0 0 0,0 0 0,-1 0 0,1 0 0,0 0 0,0 0 0,0 0 0,0 0 0,0 0 0,0 0 0,17-2 0,24 2 0,-4 2 0,55 13 0,-48-8 0,-11 1 0,0 1 0,-1 2 0,0 1 0,49 26 0,-78-37 0,0 1 0,0-1 0,0 1 0,0 0 0,0-1 0,0 2 0,-1-1 0,1 0 0,-1 0 0,0 1 0,0-1 0,0 1 0,0 0 0,0-1 0,0 1 0,-1 0 0,1 0 0,-1 0 0,0 1 0,0-1 0,0 0 0,0 0 0,0 1 0,-1-1 0,0 6 0,0-2 0,-1-1 0,0 1 0,-1-1 0,0 0 0,0 1 0,0-1 0,-1 0 0,0 0 0,0-1 0,0 1 0,-1-1 0,-5 7 0,-23 29 0,-5 6 0,-50 80 0,77-109 0,1 0 0,0 1 0,2 0 0,0 0 0,1 0 0,1 1 0,1 0 0,-3 33 0,6-24-1365,0-4-5461</inkml:trace>
</inkml:ink>
</file>

<file path=ppt/ink/ink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16T21:53:28.477"/>
    </inkml:context>
    <inkml:brush xml:id="br0">
      <inkml:brushProperty name="width" value="0.1" units="cm"/>
      <inkml:brushProperty name="height" value="0.1" units="cm"/>
      <inkml:brushProperty name="color" value="#FF0066"/>
      <inkml:brushProperty name="ignorePressure" value="1"/>
    </inkml:brush>
  </inkml:definitions>
  <inkml:trace contextRef="#ctx0" brushRef="#br0">2541 0,'-1'15,"-1"-1,-1 1,0-1,0 0,-1 0,-1 0,-1 0,0-1,0 0,-1 0,-1-1,0 0,-1 0,0-1,-1 0,0 0,-21 19,0-1,-2-1,-1-2,-33 19,11-11,-2-3,-1-2,-1-3,-2-2,-11 0,-13 0,0-3,-2-5,-50 2,-220 12,60 0,122-10,132-13,0 1,1 3,0 1,1 2,0 2,1 2,1 1,1 2,1 2,1 2,1 1,-4 7,2 0,25-21,0 0,-1-1,-8 5,4-5</inkml:trace>
</inkml:ink>
</file>

<file path=ppt/ink/ink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16T21:53:28.480"/>
    </inkml:context>
    <inkml:brush xml:id="br0">
      <inkml:brushProperty name="width" value="0.1" units="cm"/>
      <inkml:brushProperty name="height" value="0.1" units="cm"/>
      <inkml:brushProperty name="color" value="#FF0066"/>
      <inkml:brushProperty name="ignorePressure" value="1"/>
    </inkml:brush>
  </inkml:definitions>
  <inkml:trace contextRef="#ctx0" brushRef="#br0">1 1286,'126'0,"-1"-7,1-4,-2-6,0-6,-1-5,64-26,-159 44,0-2,-1-1,0-1,-1-1,-1-1,-1-1,0-2,-1 0,-1-1,-1-2,-1 0,4-7,53-74,-5-4,32-65,-4 5,-67 121,2 1,2 2,2 2,28-23,45-48,-96 95</inkml:trace>
</inkml:ink>
</file>

<file path=ppt/ink/ink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16T21:54:26.404"/>
    </inkml:context>
    <inkml:brush xml:id="br0">
      <inkml:brushProperty name="width" value="0.35" units="cm"/>
      <inkml:brushProperty name="height" value="2.1" units="cm"/>
      <inkml:brushProperty name="color" value="#004F8B"/>
      <inkml:brushProperty name="ignorePressure" value="1"/>
      <inkml:brushProperty name="inkEffects" value="pencil"/>
    </inkml:brush>
  </inkml:definitions>
  <inkml:trace contextRef="#ctx0" brushRef="#br0">129 26,'0'4,"-5"7,-1 4,-4 1,-1 2,2 3,3 1,2 2,1 2,2-1,1 2,0 0,1-1,-1 1,0-1,1 1,-1-1,0 0,0 0,0 1,0-1,4-5,7-5,5-6,5-4,3-4,1-2,2-5,-4-6,-2-6,1-5,-4-2,-5-2,-5-2,-3 1,-3 0,-1 0,-2 0,0 0,0 1,0-1,1 1,-1 0,1 0,0 0,0 0,-4 4,-7 2,-5 4,-5 4,-2 6,-3 2,-1 3,0 1,-1 1,6-5,1-1,0 0,-1 1,-1 1,3 1</inkml:trace>
</inkml:ink>
</file>

<file path=ppt/ink/ink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16T21:54:31.615"/>
    </inkml:context>
    <inkml:brush xml:id="br0">
      <inkml:brushProperty name="width" value="0.35" units="cm"/>
      <inkml:brushProperty name="height" value="2.1" units="cm"/>
      <inkml:brushProperty name="color" value="#004F8B"/>
      <inkml:brushProperty name="ignorePressure" value="1"/>
      <inkml:brushProperty name="inkEffects" value="pencil"/>
    </inkml:brush>
  </inkml:definitions>
  <inkml:trace contextRef="#ctx0" brushRef="#br0">133 1,'-5'0,"-1"4,1 11,-5 3,1 2,-3-1,0-1,3 2,2 2,-1 2,0 0,1 2,3 0,1 0,-3-4,-1-1,2 0,1 1,1 1,1 1,1 1,6-4,1 0,4-5,5-4,4-5,4-3,2-3,-3-5,-5-7,-2-2,-2-3,0 2,-2-2,-2-2,-4-3,-2-2,-1-2,-2-1,0 0,-1-1,1 1,-1-1,1 0,0 1,-1 0,1-1,0 1,0 0,-4 4,-2 6</inkml:trace>
</inkml:ink>
</file>

<file path=ppt/ink/ink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16T21:54:34.821"/>
    </inkml:context>
    <inkml:brush xml:id="br0">
      <inkml:brushProperty name="width" value="0.35" units="cm"/>
      <inkml:brushProperty name="height" value="2.1" units="cm"/>
      <inkml:brushProperty name="color" value="#004F8B"/>
      <inkml:brushProperty name="ignorePressure" value="1"/>
      <inkml:brushProperty name="inkEffects" value="pencil"/>
    </inkml:brush>
  </inkml:definitions>
  <inkml:trace contextRef="#ctx0" brushRef="#br0">112 82,'0'5,"5"5,1 6,4 9,0 9,-1 8,2-4,-1-3,-1-4,-3-2,-3-2,-1 0,-1-2,-1 1,4-5,6-2,1 1,3-2,4-6,2-4,4-3,1-3,-3-6,-1-3,-4-4,-1 0,-2-3,-5-4,2 2,-2-1,-2-2,-3-3,-1-1,-2-2,0-1,-1 0,-1-1,1 1,-5-1,-1 0,-5 1,1 0,-3 0,-4 4,1 2,-1 3,-2 2,-3 2,3-1,-4 2,-3 3,-2 4,0 1,0 3,1 0,0 2,0-1,0 5,5 6,2 1,4-2</inkml:trace>
</inkml:ink>
</file>

<file path=ppt/ink/ink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16T21:54:38.714"/>
    </inkml:context>
    <inkml:brush xml:id="br0">
      <inkml:brushProperty name="width" value="0.35" units="cm"/>
      <inkml:brushProperty name="height" value="2.1" units="cm"/>
      <inkml:brushProperty name="color" value="#004F8B"/>
      <inkml:brushProperty name="ignorePressure" value="1"/>
      <inkml:brushProperty name="inkEffects" value="pencil"/>
    </inkml:brush>
  </inkml:definitions>
  <inkml:trace contextRef="#ctx0" brushRef="#br0">0 527,'13'0,"19"0,16 0,18 0,12-5,14-5,9-6,11-5,11-3,4 3,-6 0,-11 4,-11 5,-9-1,-14 3,-13 2,-7-1,-4 0,2-2,5 0,2-1,3-5,5 2,-5-1,-1 1,4 4,-2 4,-3 3,2 2,-6 1,1 2,3-5,0-2,4 1,3 1,8 1,4 1,6 1,6 0,1 1,2 1,-2-6,1 0,-2-1,0 2,7 1,14-4,8 1,7 0,4 1,10-7,3-1,16 1,4-2,-4 2,-8 2,-4-1,-8 2,-16 1,-7 3,8-3,4 0,11 2,4 2,3 1,4 2,7 0,7 1,6 0,-4 0,-8 1,-14 3,-9 3,-2 3,-2 5,-6 4,-6 0,-7 0,-9 1,-9-2,-9 0,-4 1,-9 3,-3-4,3 1,3 1,2 1,4 2,6-3,6 0,-1 0,-2 2,-5 1,-2-3,-13-5,-5-5,-1-4,2 1,-6 0,-1-2,-2 3,-2 0,2 3,0 0,-1 3,-2-2,2 2,-3 3,1-1,0-4,-5 1,-2-2,-2-3,1-2,-4-3,0-2,0-1,3 0,0 0,3-1,0 1,1-1,1 5,-5 2,-1 0,-5 3,5 0,7-1,3-2,6-2,5-2,9-1,1-1,-5 0,-6-1,-4 1,-6 0,-2-1,-7 1,-6 0,-2 0,1 0,2 4,4 2,-3 4,-4 1,-4-2,-8-3</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0-22T22:07:52.683"/>
    </inkml:context>
    <inkml:brush xml:id="br0">
      <inkml:brushProperty name="width" value="0.05" units="cm"/>
      <inkml:brushProperty name="height" value="0.05" units="cm"/>
      <inkml:brushProperty name="color" value="#0000FF"/>
    </inkml:brush>
  </inkml:definitions>
  <inkml:trace contextRef="#ctx0" brushRef="#br0">3552 0 24575,'-95'4'0,"1"3"0,-107 20 0,175-22 0,0 1 0,1 0 0,-1 2 0,-46 20 0,-57 17 0,-94 49 0,161-67 0,7-3 0,-86 51 0,64-31 0,-2-4 0,-101 40 0,159-70 0,1 0 0,-35 24 0,36-21 0,0-1 0,-34 15 0,-173 63 0,206-84 0,1 0 0,-42 6 0,40-8 0,-1 0 0,-29 11 0,-53 18 0,-26 10 0,95-30 0,0-1 0,-1-2 0,0-2 0,0 0 0,-1-2 0,-42 1 0,-229-5 0,155-4 0,62 0 0,-103 5 0,191-3 0,0 0 0,0 1 0,0-1 0,0 1 0,0 0 0,1 0 0,-1 0 0,0 0 0,0 1 0,1-1 0,-1 1 0,1-1 0,-1 1 0,1 0 0,0 0 0,0 0 0,0 0 0,0 0 0,0 0 0,0 1 0,1-1 0,-1 0 0,1 1 0,0-1 0,0 1 0,0-1 0,0 1 0,-1 4 0,-1 7 0,1 1 0,1 0 0,0-1 0,2 19 0,-1-12 0,-7 135 0,-33 169 0,11-120 0,14 365 0,18-353 0,-4-66 0,3 170 0,3-262 0,2 0 0,4-1 0,23 74 0,83 159 0,-94-236 0,-4 1 0,22 105 0,-31-116 0,3 32 0,5 22 0,-12-71 0,4 40 0,-9-50 0,1 0 0,1 0 0,1-1 0,1 1 0,1-1 0,10 22 0,8 0 0,2-1 0,52 56 0,-3-3 0,-19-24 0,96 90 0,-102-107 0,-22-21 0,1-1 0,34 25 0,-7-13 0,109 60 0,-133-84 0,1-1 0,2-1 0,-1-2 0,1-1 0,48 9 0,22-5 0,0-4 0,2-5 0,174-8 0,-242 0 0,-1-2 0,1-1 0,-1-2 0,0-1 0,-1-2 0,0-1 0,0-2 0,-2-1 0,0-2 0,60-35 0,-56 27 0,-1-2 0,-2-2 0,-1-1 0,59-63 0,-77 73 0,52-55 0,91-128 0,-131 157 0,45-95 0,-51 94 0,38-59 0,-42 77 0,-1-1 0,-2-1 0,-1 1 0,-2-2 0,16-58 0,-21 30 0,-4 0 0,-6-100 0,-1 68 0,-13-126 0,-1 5 0,16 146 0,4-324 0,12 284 0,-8 69 0,2-44 0,-11-174 0,-2 137 0,6 1 0,21-135 0,-5 168 0,-8 46 0,-3 0 0,3-56 0,-12-383 0,-1 417 0,-4 1 0,-3 0 0,-19-66 0,27 119 0,-6-43 0,2 0 0,2 0 0,7-89 0,0 36 0,-3 71-1365,0 5-5461</inkml:trace>
</inkml:ink>
</file>

<file path=ppt/ink/ink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16T21:54:42.231"/>
    </inkml:context>
    <inkml:brush xml:id="br0">
      <inkml:brushProperty name="width" value="0.35" units="cm"/>
      <inkml:brushProperty name="height" value="2.1" units="cm"/>
      <inkml:brushProperty name="color" value="#004F8B"/>
      <inkml:brushProperty name="ignorePressure" value="1"/>
      <inkml:brushProperty name="inkEffects" value="pencil"/>
    </inkml:brush>
  </inkml:definitions>
  <inkml:trace contextRef="#ctx0" brushRef="#br0">0 264,'5'0,"5"0,6 0,5 0,7 0,8-9,7-3,10-4,8-4,-1 2,3 0,3 2,-4 0,0 2,3 4,-5 4,-4 2,2 3,-5-4,-2 0,4-5,-4 0,4 2,1-3,0 1,3 2,6 2,-4 3,0 1,4 2,0-5,2 0,3 0,-2 0,2 3,1 0,-1 1,-1 1,7 0,-1 0,5 0,6 0,2 0,-5 1,-3-1,-2 0,-10 0,-3 0,1 4,-7 2,1 0,2-2,1 4,-2 0,2-2,-5-1,-4-2,-6-1,-3-1,0-1,2 0,-4 0,-4-1,1 1,-3 0,1 0,0 0,1 4,7 2,10 0,4 3,6 1,4-3,-1 3,2 4,2 0,-3 1,-4 3,0 3,-3-2,-2 0,1 2,3 1,1 1,-4-3,3 0,2-4,0-5,1-4,2 2,3-2,-6 4,-2-1,-7-2,-4-2,1 2,-3 0,2-2,1-2,0-1,4-1,5-1,-3-1,0-1,5 1,-6 0,1-1,-2 1,-1 0,-2 0,-5 0,0 0,2 0,-4 0,3 0,2 0,0 0,0 0,-5 0,-1 0,-1 0,-3-4,-5-2,0 0,-3 2,-2 0,-3 2,-2 1,-2 1,-1 0,0 0,0 0,-5-4,-1-2,0 1,1 1,2 0,-3 2</inkml:trace>
</inkml:ink>
</file>

<file path=ppt/ink/ink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16T21:54:46.284"/>
    </inkml:context>
    <inkml:brush xml:id="br0">
      <inkml:brushProperty name="width" value="0.35" units="cm"/>
      <inkml:brushProperty name="height" value="2.1" units="cm"/>
      <inkml:brushProperty name="color" value="#004F8B"/>
      <inkml:brushProperty name="ignorePressure" value="1"/>
      <inkml:brushProperty name="inkEffects" value="pencil"/>
    </inkml:brush>
  </inkml:definitions>
  <inkml:trace contextRef="#ctx0" brushRef="#br0">1 1380,'0'-5,"8"-9,9-4,9-6,9-9,8-8,1-1,2 3,6-2,8-3,3-2,-1 2,7-1,5 3,4 0,1 7,-3 10,-6 4,-2 1,-3 5,1-1,2 4,-2-2,2 3,3 2,6 3,4 3,2 1,4 2,-3 0,-4 1,-5-1,-7 1,-7-1,-4 0,-7 1,-4-1,-5 0,4 0,4 0,1 0,2 0,5-5,2-1,0 1,3-5,-4 1,-4-3,-1-4,-2 0,-4 0,-6-3,-6-2,-4 2,-7 0,-4 3,0 0,-4-2,0-2,2 2,2 4,-3 1,-3-3,-5-3,1 2,-2-1,-1-1,1 2,1 0,-2-2,-2-2,3 2,-1 1,4-2,4-2,-1-1,-2-2,-4 0,2 3,-1 2,2 3,0 6</inkml:trace>
</inkml:ink>
</file>

<file path=ppt/ink/ink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16T21:53:28.477"/>
    </inkml:context>
    <inkml:brush xml:id="br0">
      <inkml:brushProperty name="width" value="0.1" units="cm"/>
      <inkml:brushProperty name="height" value="0.1" units="cm"/>
      <inkml:brushProperty name="color" value="#FF0066"/>
      <inkml:brushProperty name="ignorePressure" value="1"/>
    </inkml:brush>
  </inkml:definitions>
  <inkml:trace contextRef="#ctx0" brushRef="#br0">2541 0,'-1'15,"-1"-1,-1 1,0-1,0 0,-1 0,-1 0,-1 0,0-1,0 0,-1 0,-1-1,0 0,-1 0,0-1,-1 0,0 0,-21 19,0-1,-2-1,-1-2,-33 19,11-11,-2-3,-1-2,-1-3,-2-2,-11 0,-13 0,0-3,-2-5,-50 2,-220 12,60 0,122-10,132-13,0 1,1 3,0 1,1 2,0 2,1 2,1 1,1 2,1 2,1 2,1 1,-4 7,2 0,25-21,0 0,-1-1,-8 5,4-5</inkml:trace>
</inkml:ink>
</file>

<file path=ppt/ink/ink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16T21:53:28.480"/>
    </inkml:context>
    <inkml:brush xml:id="br0">
      <inkml:brushProperty name="width" value="0.1" units="cm"/>
      <inkml:brushProperty name="height" value="0.1" units="cm"/>
      <inkml:brushProperty name="color" value="#FF0066"/>
      <inkml:brushProperty name="ignorePressure" value="1"/>
    </inkml:brush>
  </inkml:definitions>
  <inkml:trace contextRef="#ctx0" brushRef="#br0">1 1286,'126'0,"-1"-7,1-4,-2-6,0-6,-1-5,64-26,-159 44,0-2,-1-1,0-1,-1-1,-1-1,-1-1,0-2,-1 0,-1-1,-1-2,-1 0,4-7,53-74,-5-4,32-65,-4 5,-67 121,2 1,2 2,2 2,28-23,45-48,-96 95</inkml:trace>
</inkml:ink>
</file>

<file path=ppt/ink/ink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16T21:54:26.404"/>
    </inkml:context>
    <inkml:brush xml:id="br0">
      <inkml:brushProperty name="width" value="0.35" units="cm"/>
      <inkml:brushProperty name="height" value="2.1" units="cm"/>
      <inkml:brushProperty name="color" value="#004F8B"/>
      <inkml:brushProperty name="ignorePressure" value="1"/>
      <inkml:brushProperty name="inkEffects" value="pencil"/>
    </inkml:brush>
  </inkml:definitions>
  <inkml:trace contextRef="#ctx0" brushRef="#br0">129 26,'0'4,"-5"7,-1 4,-4 1,-1 2,2 3,3 1,2 2,1 2,2-1,1 2,0 0,1-1,-1 1,0-1,1 1,-1-1,0 0,0 0,0 1,0-1,4-5,7-5,5-6,5-4,3-4,1-2,2-5,-4-6,-2-6,1-5,-4-2,-5-2,-5-2,-3 1,-3 0,-1 0,-2 0,0 0,0 1,0-1,1 1,-1 0,1 0,0 0,0 0,-4 4,-7 2,-5 4,-5 4,-2 6,-3 2,-1 3,0 1,-1 1,6-5,1-1,0 0,-1 1,-1 1,3 1</inkml:trace>
</inkml:ink>
</file>

<file path=ppt/ink/ink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16T21:54:31.615"/>
    </inkml:context>
    <inkml:brush xml:id="br0">
      <inkml:brushProperty name="width" value="0.35" units="cm"/>
      <inkml:brushProperty name="height" value="2.1" units="cm"/>
      <inkml:brushProperty name="color" value="#004F8B"/>
      <inkml:brushProperty name="ignorePressure" value="1"/>
      <inkml:brushProperty name="inkEffects" value="pencil"/>
    </inkml:brush>
  </inkml:definitions>
  <inkml:trace contextRef="#ctx0" brushRef="#br0">133 1,'-5'0,"-1"4,1 11,-5 3,1 2,-3-1,0-1,3 2,2 2,-1 2,0 0,1 2,3 0,1 0,-3-4,-1-1,2 0,1 1,1 1,1 1,1 1,6-4,1 0,4-5,5-4,4-5,4-3,2-3,-3-5,-5-7,-2-2,-2-3,0 2,-2-2,-2-2,-4-3,-2-2,-1-2,-2-1,0 0,-1-1,1 1,-1-1,1 0,0 1,-1 0,1-1,0 1,0 0,-4 4,-2 6</inkml:trace>
</inkml:ink>
</file>

<file path=ppt/ink/ink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16T21:54:34.821"/>
    </inkml:context>
    <inkml:brush xml:id="br0">
      <inkml:brushProperty name="width" value="0.35" units="cm"/>
      <inkml:brushProperty name="height" value="2.1" units="cm"/>
      <inkml:brushProperty name="color" value="#004F8B"/>
      <inkml:brushProperty name="ignorePressure" value="1"/>
      <inkml:brushProperty name="inkEffects" value="pencil"/>
    </inkml:brush>
  </inkml:definitions>
  <inkml:trace contextRef="#ctx0" brushRef="#br0">112 82,'0'5,"5"5,1 6,4 9,0 9,-1 8,2-4,-1-3,-1-4,-3-2,-3-2,-1 0,-1-2,-1 1,4-5,6-2,1 1,3-2,4-6,2-4,4-3,1-3,-3-6,-1-3,-4-4,-1 0,-2-3,-5-4,2 2,-2-1,-2-2,-3-3,-1-1,-2-2,0-1,-1 0,-1-1,1 1,-5-1,-1 0,-5 1,1 0,-3 0,-4 4,1 2,-1 3,-2 2,-3 2,3-1,-4 2,-3 3,-2 4,0 1,0 3,1 0,0 2,0-1,0 5,5 6,2 1,4-2</inkml:trace>
</inkml:ink>
</file>

<file path=ppt/ink/ink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16T21:54:38.714"/>
    </inkml:context>
    <inkml:brush xml:id="br0">
      <inkml:brushProperty name="width" value="0.35" units="cm"/>
      <inkml:brushProperty name="height" value="2.1" units="cm"/>
      <inkml:brushProperty name="color" value="#004F8B"/>
      <inkml:brushProperty name="ignorePressure" value="1"/>
      <inkml:brushProperty name="inkEffects" value="pencil"/>
    </inkml:brush>
  </inkml:definitions>
  <inkml:trace contextRef="#ctx0" brushRef="#br0">0 527,'13'0,"19"0,16 0,18 0,12-5,14-5,9-6,11-5,11-3,4 3,-6 0,-11 4,-11 5,-9-1,-14 3,-13 2,-7-1,-4 0,2-2,5 0,2-1,3-5,5 2,-5-1,-1 1,4 4,-2 4,-3 3,2 2,-6 1,1 2,3-5,0-2,4 1,3 1,8 1,4 1,6 1,6 0,1 1,2 1,-2-6,1 0,-2-1,0 2,7 1,14-4,8 1,7 0,4 1,10-7,3-1,16 1,4-2,-4 2,-8 2,-4-1,-8 2,-16 1,-7 3,8-3,4 0,11 2,4 2,3 1,4 2,7 0,7 1,6 0,-4 0,-8 1,-14 3,-9 3,-2 3,-2 5,-6 4,-6 0,-7 0,-9 1,-9-2,-9 0,-4 1,-9 3,-3-4,3 1,3 1,2 1,4 2,6-3,6 0,-1 0,-2 2,-5 1,-2-3,-13-5,-5-5,-1-4,2 1,-6 0,-1-2,-2 3,-2 0,2 3,0 0,-1 3,-2-2,2 2,-3 3,1-1,0-4,-5 1,-2-2,-2-3,1-2,-4-3,0-2,0-1,3 0,0 0,3-1,0 1,1-1,1 5,-5 2,-1 0,-5 3,5 0,7-1,3-2,6-2,5-2,9-1,1-1,-5 0,-6-1,-4 1,-6 0,-2-1,-7 1,-6 0,-2 0,1 0,2 4,4 2,-3 4,-4 1,-4-2,-8-3</inkml:trace>
</inkml:ink>
</file>

<file path=ppt/ink/ink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16T21:54:42.231"/>
    </inkml:context>
    <inkml:brush xml:id="br0">
      <inkml:brushProperty name="width" value="0.35" units="cm"/>
      <inkml:brushProperty name="height" value="2.1" units="cm"/>
      <inkml:brushProperty name="color" value="#004F8B"/>
      <inkml:brushProperty name="ignorePressure" value="1"/>
      <inkml:brushProperty name="inkEffects" value="pencil"/>
    </inkml:brush>
  </inkml:definitions>
  <inkml:trace contextRef="#ctx0" brushRef="#br0">0 264,'5'0,"5"0,6 0,5 0,7 0,8-9,7-3,10-4,8-4,-1 2,3 0,3 2,-4 0,0 2,3 4,-5 4,-4 2,2 3,-5-4,-2 0,4-5,-4 0,4 2,1-3,0 1,3 2,6 2,-4 3,0 1,4 2,0-5,2 0,3 0,-2 0,2 3,1 0,-1 1,-1 1,7 0,-1 0,5 0,6 0,2 0,-5 1,-3-1,-2 0,-10 0,-3 0,1 4,-7 2,1 0,2-2,1 4,-2 0,2-2,-5-1,-4-2,-6-1,-3-1,0-1,2 0,-4 0,-4-1,1 1,-3 0,1 0,0 0,1 4,7 2,10 0,4 3,6 1,4-3,-1 3,2 4,2 0,-3 1,-4 3,0 3,-3-2,-2 0,1 2,3 1,1 1,-4-3,3 0,2-4,0-5,1-4,2 2,3-2,-6 4,-2-1,-7-2,-4-2,1 2,-3 0,2-2,1-2,0-1,4-1,5-1,-3-1,0-1,5 1,-6 0,1-1,-2 1,-1 0,-2 0,-5 0,0 0,2 0,-4 0,3 0,2 0,0 0,0 0,-5 0,-1 0,-1 0,-3-4,-5-2,0 0,-3 2,-2 0,-3 2,-2 1,-2 1,-1 0,0 0,0 0,-5-4,-1-2,0 1,1 1,2 0,-3 2</inkml:trace>
</inkml:ink>
</file>

<file path=ppt/ink/ink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16T21:54:46.284"/>
    </inkml:context>
    <inkml:brush xml:id="br0">
      <inkml:brushProperty name="width" value="0.35" units="cm"/>
      <inkml:brushProperty name="height" value="2.1" units="cm"/>
      <inkml:brushProperty name="color" value="#004F8B"/>
      <inkml:brushProperty name="ignorePressure" value="1"/>
      <inkml:brushProperty name="inkEffects" value="pencil"/>
    </inkml:brush>
  </inkml:definitions>
  <inkml:trace contextRef="#ctx0" brushRef="#br0">1 1380,'0'-5,"8"-9,9-4,9-6,9-9,8-8,1-1,2 3,6-2,8-3,3-2,-1 2,7-1,5 3,4 0,1 7,-3 10,-6 4,-2 1,-3 5,1-1,2 4,-2-2,2 3,3 2,6 3,4 3,2 1,4 2,-3 0,-4 1,-5-1,-7 1,-7-1,-4 0,-7 1,-4-1,-5 0,4 0,4 0,1 0,2 0,5-5,2-1,0 1,3-5,-4 1,-4-3,-1-4,-2 0,-4 0,-6-3,-6-2,-4 2,-7 0,-4 3,0 0,-4-2,0-2,2 2,2 4,-3 1,-3-3,-5-3,1 2,-2-1,-1-1,1 2,1 0,-2-2,-2-2,3 2,-1 1,4-2,4-2,-1-1,-2-2,-4 0,2 3,-1 2,2 3,0 6</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1-12T04:07:32.244"/>
    </inkml:context>
    <inkml:brush xml:id="br0">
      <inkml:brushProperty name="width" value="0.05" units="cm"/>
      <inkml:brushProperty name="height" value="0.05" units="cm"/>
    </inkml:brush>
  </inkml:definitions>
  <inkml:trace contextRef="#ctx0" brushRef="#br0">3393 87 24575,'-318'-37'0,"189"26"0,-176-15 0,-341 14 0,605 14 0,1 2 0,-1 2 0,1 2 0,-76 25 0,87-22 0,1 1 0,0 1 0,1 1 0,1 2 0,0 1 0,1 0 0,-28 27 0,-36 36 0,28-26 0,-85 95 0,98-93 0,24-30 0,1 1 0,2 1 0,0 1 0,2 0 0,-21 44 0,-92 245 0,-43 172 0,137-331 0,27-104 0,-2-1 0,-26 66 0,11-55 0,3-6 0,-25 82 0,43-116 0,-8 38 0,-4-2 0,-2 0 0,-32 64 0,-26 47 0,52-108 0,-71 123 0,98-186 0,-39 49 0,38-48 0,-1 0 0,0 0 0,1 0 0,-1-1 0,0 1 0,0 0 0,0-1 0,-1 0 0,1 1 0,0-1 0,0 0 0,-1 0 0,1 0 0,-1 0 0,1-1 0,-1 1 0,1-1 0,-1 1 0,1-1 0,-1 0 0,-3 0 0,4-1 0,1 0 0,-1 0 0,0 0 0,1 0 0,-1 0 0,1 0 0,-1-1 0,1 1 0,0 0 0,0-1 0,-1 1 0,1-1 0,0 0 0,0 1 0,0-1 0,1 0 0,-1 1 0,0-1 0,1 0 0,-1 0 0,1 0 0,-1 1 0,1-1 0,0-2 0,-3-49 0,3 51 0,2-27 0,2 1 0,2-1 0,0 1 0,2 0 0,14-35 0,-9 27 0,-8 19 0,1 1 0,1 0 0,1 0 0,0 1 0,11-16 0,-19 31 0,1-1 0,-1 1 0,0-1 0,0 1 0,1 0 0,-1-1 0,0 1 0,1-1 0,-1 1 0,1 0 0,-1 0 0,0-1 0,1 1 0,-1 0 0,1 0 0,-1-1 0,0 1 0,1 0 0,-1 0 0,1 0 0,-1 0 0,1 0 0,-1-1 0,1 1 0,-1 0 0,1 0 0,-1 0 0,1 0 0,-1 1 0,1-1 0,7 12 0,-1 25 0,-5 185 0,-4-119 0,2-92 0,0 0 0,-1 0 0,-4 20 0,5-30 0,-1 1 0,1 0 0,0 0 0,-1 0 0,0-1 0,1 1 0,-1 0 0,0-1 0,0 1 0,0-1 0,0 1 0,0-1 0,0 1 0,0-1 0,-1 0 0,1 1 0,0-1 0,-1 0 0,1 0 0,-1 0 0,1 0 0,-1 0 0,0 0 0,1-1 0,-1 1 0,0 0 0,0-1 0,1 1 0,-1-1 0,0 0 0,-3 0 0,-12 0 0,0-2 0,0 0 0,0-1 0,-28-9 0,45 12 0,-1 0 0,0-1 0,1 1 0,-1 0 0,0 0 0,1 0 0,-1-1 0,0 1 0,1-1 0,-1 1 0,1 0 0,-1-1 0,1 1 0,-1-1 0,1 1 0,-1-1 0,1 1 0,-1-1 0,1 1 0,0-1 0,-1 0 0,1 1 0,0-1 0,-1 0 0,1 1 0,0-1 0,0 0 0,0 0 0,0 0 0,0 0 0,1 0 0,-1 0 0,1 0 0,-1 0 0,1 0 0,0 0 0,-1 0 0,1 0 0,0 0 0,0 0 0,-1 1 0,1-1 0,0 0 0,2 0 0,41-22 0,-41 22 0,117-51 0,-114 48 0,-1 1 0,0 0 0,-1-1 0,1 0 0,0 0 0,-1-1 0,6-7 0,20-18 0,214-137-1365,-224 155-5461</inkml:trace>
</inkml:ink>
</file>

<file path=ppt/ink/ink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0-24T01:37:36.538"/>
    </inkml:context>
    <inkml:brush xml:id="br0">
      <inkml:brushProperty name="width" value="0.05" units="cm"/>
      <inkml:brushProperty name="height" value="0.05" units="cm"/>
    </inkml:brush>
  </inkml:definitions>
  <inkml:trace contextRef="#ctx0" brushRef="#br0">1 6847 24575,'402'13'0,"-48"0"0,-2-28 0,-314 11 0,0-2 0,0-2 0,-1-1 0,0-2 0,37-16 0,-49 15 0,-1-1 0,0 0 0,-1-2 0,-1 0 0,0-2 0,-1 0 0,34-38 0,-13 5 2,-3-2 0,-2-1 0,-3-2 0,42-90 0,80-251-121,-105 239 27,-7-3 0,-7-1 0,-7-1 0,-7-2 0,2-208 0,-25 316 201,-2 0 0,-3 1 0,-2 0 1,-21-79-1,-57-145 10,-4-17-129,57 170 12,-25-202 0,49 245-1,4 0-1,4 1 1,16-131-1,0 119 0,42-144 0,50-82 0,-4 14 0,-49 115 0,38-120 0,-53 193 0,64-173 0,-91 257 0,1 0 0,2 0 0,1 2 0,2 0 0,31-40 0,-35 54 0,1 1 0,1 0 0,0 2 0,1 0 0,1 1 0,39-22 0,-29 21 0,1 2 0,0 1 0,1 1 0,49-10 0,207-29 0,-112 22 0,-152 24 0,370-77 0,-305 61 0,0 3 0,1 4 0,1 4 0,129 4 0,-195 6 0,69 0 0,-62-3 0,-26 1 0,-9-1 0,-65-16 0,35 10 0,0-1 0,1-2 0,0-1 0,-61-31 0,11-4 0,-29-18 0,92 53 0,-28-21 0,45 31 0,0 0 0,0 0 0,1-1 0,0 1 0,-1-1 0,1 0 0,0 0 0,0 1 0,0-1 0,1-1 0,-1 1 0,-1-6 0,2 8 0,1 1 0,0-1 0,0 0 0,0 1 0,-1-1 0,1 0 0,0 1 0,0-1 0,0 0 0,0 1 0,0-1 0,0 0 0,1 1 0,-1-1 0,0 0 0,0 1 0,0-1 0,1 0 0,-1 1 0,0-1 0,1 1 0,-1-1 0,0 1 0,1-1 0,-1 0 0,1 1 0,-1 0 0,1-1 0,-1 1 0,1-1 0,0 0 0,1 1 0,0-1 0,0 1 0,0-1 0,0 1 0,0 0 0,0 0 0,0 0 0,0 0 0,-1 0 0,1 0 0,3 1 0,45 16 0,-30-8 0,65 29 0,-2 4 0,89 59 0,-38-6 0,-85-64 0,-40-26 0,0 0 0,0 0 0,-1 1 0,1 0 0,-1 0 0,-1 1 0,1 0 0,-1 0 0,-1 1 0,8 10 0,-7-8 0,7 14 0,25 32 0,-39-56 0,0 0 0,1 0 0,-1 1 0,1-1 0,-1 0 0,0 0 0,1 1 0,-1-1 0,0 0 0,1 1 0,-1-1 0,0 1 0,0-1 0,1 1 0,-1-1 0,0 0 0,0 1 0,0-1 0,1 1 0,-1-1 0,0 1 0,0-1 0,0 1 0,0-1 0,0 1 0,0-1 0,0 1 0,0-1 0,0 1 0,0-1 0,-1 0 0,1 1 0,0-1 0,0 1 0,0-1 0,0 1 0,-1-1 0,1 1 0,0-1 0,0 0 0,-1 1 0,1-1 0,0 0 0,-1 1 0,1-1 0,-1 0 0,1 1 0,0-1 0,-1 0 0,1 0 0,-1 1 0,1-1 0,0 0 0,-1 0 0,1 0 0,-2 0 0,-31 3 0,25-3 0,-163-2 0,83-1 0,-99 10 0,178-6 0,1 0 0,-1 0 0,1 0 0,-1 1 0,1 1 0,0-1 0,0 1 0,0 1 0,0 0 0,0 0 0,1 0 0,-1 1 0,1 0 0,1 0 0,-1 1 0,1 0 0,0 0 0,0 0 0,0 1 0,1 0 0,-8 14 0,-27 50-1365,25-40-5461</inkml:trace>
</inkml:ink>
</file>

<file path=ppt/ink/ink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16T21:49:32.590"/>
    </inkml:context>
    <inkml:brush xml:id="br0">
      <inkml:brushProperty name="width" value="0.1" units="cm"/>
      <inkml:brushProperty name="height" value="0.1" units="cm"/>
      <inkml:brushProperty name="color" value="#FF0066"/>
      <inkml:brushProperty name="ignorePressure" value="1"/>
    </inkml:brush>
  </inkml:definitions>
  <inkml:trace contextRef="#ctx0" brushRef="#br0">2541 0,'-1'15,"-1"-1,-1 1,0-1,0 0,-1 0,-1 0,-1 0,0-1,0 0,-1 0,-1-1,0 0,-1 0,0-1,-1 0,0 0,-21 19,0-1,-2-1,-1-2,-33 19,11-11,-2-3,-1-2,-1-3,-2-2,-11 0,-13 0,0-3,-2-5,-50 2,-220 12,60 0,122-10,132-13,0 1,1 3,0 1,1 2,0 2,1 2,1 1,1 2,1 2,1 2,1 1,-4 7,2 0,25-21,0 0,-1-1,-8 5,4-5</inkml:trace>
</inkml:ink>
</file>

<file path=ppt/ink/ink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16T21:50:07.583"/>
    </inkml:context>
    <inkml:brush xml:id="br0">
      <inkml:brushProperty name="width" value="0.1" units="cm"/>
      <inkml:brushProperty name="height" value="0.1" units="cm"/>
      <inkml:brushProperty name="color" value="#FF0066"/>
      <inkml:brushProperty name="ignorePressure" value="1"/>
    </inkml:brush>
  </inkml:definitions>
  <inkml:trace contextRef="#ctx0" brushRef="#br0">1 1286,'126'0,"-1"-7,1-4,-2-6,0-6,-1-5,64-26,-159 44,0-2,-1-1,0-1,-1-1,-1-1,-1-1,0-2,-1 0,-1-1,-1-2,-1 0,4-7,53-74,-5-4,32-65,-4 5,-67 121,2 1,2 2,2 2,28-23,45-48,-96 95</inkml:trace>
</inkml:ink>
</file>

<file path=ppt/ink/ink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17T00:26:41.842"/>
    </inkml:context>
    <inkml:brush xml:id="br0">
      <inkml:brushProperty name="width" value="0.1" units="cm"/>
      <inkml:brushProperty name="height" value="0.1" units="cm"/>
      <inkml:brushProperty name="color" value="#FF0066"/>
      <inkml:brushProperty name="ignorePressure" value="1"/>
    </inkml:brush>
  </inkml:definitions>
  <inkml:trace contextRef="#ctx0" brushRef="#br0">1 1069,'24'-2,"1"-2,0-1,-1-1,0 0,0-2,-1-1,17-9,3 0,532-231,-392 171,69-13,86-35,-114 35,3 11,4 9,181-29,-146 60,77 4,-312 34,323-23,-344 24,3 0,0 0,-1 0,1 1,0 1,-1 0,9 3,-18-3,1 0,-1 0,0 0,0 0,0 1,-1 0,1-1,0 1,0 0,-1 0,1 1,-1-1,0 0,0 1,0-1,0 1,0 0,0 0,-1 0,0 0,1 0,-1 0,0 0,0 0,-1 0,1 1,-1-1,1 1,2 33,0 0,-3 0,-1 0,-2 1,-7 52,-5 6,-3 1,1-8,-2 53,10-39,-7 90,9 48,2-197,0-28</inkml:trace>
</inkml:ink>
</file>

<file path=ppt/ink/ink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17T02:26:59.274"/>
    </inkml:context>
    <inkml:brush xml:id="br0">
      <inkml:brushProperty name="width" value="0.35" units="cm"/>
      <inkml:brushProperty name="height" value="2.1" units="cm"/>
      <inkml:brushProperty name="color" value="#F6630D"/>
      <inkml:brushProperty name="ignorePressure" value="1"/>
      <inkml:brushProperty name="inkEffects" value="pencil"/>
    </inkml:brush>
  </inkml:definitions>
  <inkml:trace contextRef="#ctx0" brushRef="#br0">204 108,'-4'0,"-6"5,-7 5,1 6,-2 0,2 1,0-1,2 0,4 3,-1-3,1 1,3 2,-3 2,-3 2,0 1,2 2,3 0,8-3,4-3,5-3,1-1,4-3,3-4,4 1,3-1,1 3,1-2,1-1,0-4,0-1,-1-2,1-6,-5-6,-6-7,-6-3,-4-5,-3-1,-3-1,-1 0,0-5,-5-1,-1 0,1 2,0 1,-2 2,0 1,-3 0,0 1,3 0,1 0,3 0,-2 5,-5 5,-5 6,0 4</inkml:trace>
</inkml:ink>
</file>

<file path=ppt/ink/ink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17T02:27:02.832"/>
    </inkml:context>
    <inkml:brush xml:id="br0">
      <inkml:brushProperty name="width" value="0.35" units="cm"/>
      <inkml:brushProperty name="height" value="2.1" units="cm"/>
      <inkml:brushProperty name="color" value="#F6630D"/>
      <inkml:brushProperty name="ignorePressure" value="1"/>
      <inkml:brushProperty name="inkEffects" value="pencil"/>
    </inkml:brush>
  </inkml:definitions>
  <inkml:trace contextRef="#ctx0" brushRef="#br0">160 160,'0'5,"4"5,2 11,4 1,0 1,-1 2,-2 1,-3 0,-2 0,4-4,0-1,-1-1,0 2,2 1,0 2,0 0,2-4,5-5,4-6,3-4,3-3,1-3,-3-5,-5-6,-6-6,-5-5,-3-2,-2-3,-2 0,0 0,0-1,0 1,0 0,1 1,-5 4,-1 2,-4-1,0 0,1-2,-2-2,1 0,2 0,-2 3,1 2,-3 3,-4 6,-3-1,-3 3,-3 1,0 4,-2 1,0 2,0 0,0 6,5 6,6 6,1 0,4 1,-2-2,2 0,3 3,3 2,2 1,2-1</inkml:trace>
</inkml:ink>
</file>

<file path=ppt/ink/ink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17T02:27:07.157"/>
    </inkml:context>
    <inkml:brush xml:id="br0">
      <inkml:brushProperty name="width" value="0.35" units="cm"/>
      <inkml:brushProperty name="height" value="2.1" units="cm"/>
      <inkml:brushProperty name="color" value="#F6630D"/>
      <inkml:brushProperty name="ignorePressure" value="1"/>
      <inkml:brushProperty name="inkEffects" value="pencil"/>
    </inkml:brush>
  </inkml:definitions>
  <inkml:trace contextRef="#ctx0" brushRef="#br0">31 265,'0'5,"4"1,6 4,7 5,-1 4,2-1,2 0,-2 3,-4 2,-1 0,-1 3,0-5,0-1,-4 1,2-4,4-4,4-5,-1-7,0-5,3-6,-3-5,-3-5,-6-3,-2-3,-4-1,-1 0,-1-1,-1 1,0 1,0-1,1 0,-1 1,1 0,-5 4,0 2,-1-1,1 0,-2 2,-5 5,-6 1,2-3,-2 2,-2 3,2 0,0 1,-1 2,-2 3,-3 2,0 1,-2 2,5 4,0 3,5 3,4 6,5 3,3 4,3 2,1 2,0-5</inkml:trace>
</inkml:ink>
</file>

<file path=ppt/ink/ink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17T02:27:10.160"/>
    </inkml:context>
    <inkml:brush xml:id="br0">
      <inkml:brushProperty name="width" value="0.35" units="cm"/>
      <inkml:brushProperty name="height" value="2.1" units="cm"/>
      <inkml:brushProperty name="color" value="#F6630D"/>
      <inkml:brushProperty name="ignorePressure" value="1"/>
      <inkml:brushProperty name="inkEffects" value="pencil"/>
    </inkml:brush>
  </inkml:definitions>
  <inkml:trace contextRef="#ctx0" brushRef="#br0">0 553,'5'0,"10"-4,20-7,27-9,20-11,24-14,10 2,0 3,-6 4,-10 3,-3 4,-5 2,0 0,-7 2,-5 4,-2 1,-6 5,-1-1,-5 4,1-1,-3 1,2 3,2 3,-1-1,6-1,4 2,6-3,-2 0,-1 2,-1 2,-9 1,-4 3,-3 0,-5 1,3 0,-2 0,-1 1,3-1,0 0,3 5,4 1,-1 5,-3-1,1 4,-1-2,-3 2,-3-1,-2 1,-2 4,-2-3,5 2,-4-3,3-3,1 1,4 2,-5 4,3 3,-1 2,-5-2,2-1,0 1,0-3,-10 0,-3-3,-5 0,-4 2,-3-2,-2-3,-2 0,5-2,-5 3,4 3,0-1,0-4,-5 2,-3-2,-4 1,-2 0,2-3,-3-3</inkml:trace>
  <inkml:trace contextRef="#ctx0" brushRef="#br0" timeOffset="1711.66">4714 579,'4'0,"7"0,14 0,16 0,24 0,27 0,20 0,14 0,7 0,0 0,-6 0,-15 0,-10 0,-7 0,-12 0,-7 0,-2 0,-1 4,-4 7,4 0,4 4,1 3,1 4,1 1,-1 7,1 2,-10 1,-3 2,0 1,3-1,-2-3,-4-2,0-2,4 4,2 0,0 4,-5 0,1-1,-2-3,-3-2,-3-1,-2 3,-3 0,-5 0,-1-2,-1-1,-8-1,-1 3,1 1,4 0,-1 3,-3 0,5-1,-4-3,0 4,2-6,-6-2,-4 3,1 0,4 1,1-2,-2-1,-2-4,-3-3,-5-1,-4-2,-1-6,-3 0,0-2,-3 2,0-1,-2 2,2-2,-2-1</inkml:trace>
  <inkml:trace contextRef="#ctx0" brushRef="#br0" timeOffset="2868.66">8904 2072,'4'-4,"11"-7,16-5,11-5,22-12,21-9,1-2,9 2,-4-1,-4 3,-3-1,-7 6,-3 6,-5 6,-2 8,7 7,3 0,2 1,2-3,-1 1,-4 1,-2 3,-1-3,-7 0,-2 2,1 1,-6 2,1 2,-1 0,-2 1,3 0,0 1,-1-1,-2 0,3 0,-5 1,-2-1,-2 0,0 0,-4 0,-2 0,-4 0,1 0,1 0,-2 0,-4 0,-3 0,-3 0,2 0,0 0,-2 0,-1 0,-1 0,-1 0,-6 0</inkml:trace>
</inkml:ink>
</file>

<file path=ppt/ink/ink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16T21:49:32.590"/>
    </inkml:context>
    <inkml:brush xml:id="br0">
      <inkml:brushProperty name="width" value="0.1" units="cm"/>
      <inkml:brushProperty name="height" value="0.1" units="cm"/>
      <inkml:brushProperty name="color" value="#FF0066"/>
      <inkml:brushProperty name="ignorePressure" value="1"/>
    </inkml:brush>
  </inkml:definitions>
  <inkml:trace contextRef="#ctx0" brushRef="#br0">2541 0,'-1'15,"-1"-1,-1 1,0-1,0 0,-1 0,-1 0,-1 0,0-1,0 0,-1 0,-1-1,0 0,-1 0,0-1,-1 0,0 0,-21 19,0-1,-2-1,-1-2,-33 19,11-11,-2-3,-1-2,-1-3,-2-2,-11 0,-13 0,0-3,-2-5,-50 2,-220 12,60 0,122-10,132-13,0 1,1 3,0 1,1 2,0 2,1 2,1 1,1 2,1 2,1 2,1 1,-4 7,2 0,25-21,0 0,-1-1,-8 5,4-5</inkml:trace>
</inkml:ink>
</file>

<file path=ppt/ink/ink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16T21:50:07.583"/>
    </inkml:context>
    <inkml:brush xml:id="br0">
      <inkml:brushProperty name="width" value="0.1" units="cm"/>
      <inkml:brushProperty name="height" value="0.1" units="cm"/>
      <inkml:brushProperty name="color" value="#FF0066"/>
      <inkml:brushProperty name="ignorePressure" value="1"/>
    </inkml:brush>
  </inkml:definitions>
  <inkml:trace contextRef="#ctx0" brushRef="#br0">1 1286,'126'0,"-1"-7,1-4,-2-6,0-6,-1-5,64-26,-159 44,0-2,-1-1,0-1,-1-1,-1-1,-1-1,0-2,-1 0,-1-1,-1-2,-1 0,4-7,53-74,-5-4,32-65,-4 5,-67 121,2 1,2 2,2 2,28-23,45-48,-96 95</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1-12T04:32:08.212"/>
    </inkml:context>
    <inkml:brush xml:id="br0">
      <inkml:brushProperty name="width" value="0.05" units="cm"/>
      <inkml:brushProperty name="height" value="0.05" units="cm"/>
    </inkml:brush>
  </inkml:definitions>
  <inkml:trace contextRef="#ctx0" brushRef="#br0">1 2308 24575,'30'-2'0,"0"0"0,-1-3 0,1-1 0,49-18 0,109-60 0,-150 65 0,283-178 0,-174 100 0,10-3 0,-146 94 0,0-2 0,-1 1 0,0-2 0,0 1 0,0-2 0,-1 0 0,-1 0 0,1-1 0,-1 0 0,-1 0 0,8-15 0,5-16 0,-2 0 0,16-50 0,20-48 0,84-196 0,-94 218 0,109-215 0,-123 286 0,1 3 0,43-49 0,6-8 0,-72 92 0,0 1 0,0 0 0,1 1 0,0 0 0,0 0 0,0 1 0,0 1 0,1 0 0,0 0 0,16-4 0,-13 4 0,0 0 0,-1-1 0,1 0 0,-1-2 0,15-11 0,-27 19 0,-1 0 0,1 0 0,0 0 0,0 0 0,-1 0 0,1 0 0,0 0 0,0 0 0,-1 0 0,1 0 0,0 0 0,0 0 0,0 0 0,-1 0 0,1 0 0,0 0 0,0 0 0,-1-1 0,1 1 0,0 0 0,0 0 0,0 0 0,-1 0 0,1-1 0,0 1 0,0 0 0,0 0 0,0 0 0,0-1 0,-1 1 0,1 0 0,0 0 0,0-1 0,0 1 0,0 0 0,0-1 0,0 1 0,0 0 0,0 0 0,0-1 0,0 1 0,0 0 0,0-1 0,0 1 0,0 0 0,0 0 0,0-1 0,0 1 0,0 0 0,0-1 0,0 1 0,0 0 0,0 0 0,1-1 0,-1 1 0,0 0 0,0 0 0,0-1 0,0 1 0,0 0 0,1 0 0,-1 0 0,0 0 0,0-1 0,0 1 0,1 0 0,-1 0 0,0 0 0,1 0 0,-23-4 0,21 4 0,-316-1 0,170 3 0,166-2 0,0-1 0,-1-2 0,1 0 0,-1-1 0,0-2 0,0 0 0,0-1 0,-1-1 0,25-16 0,-27 15 0,0 1 0,1 0 0,0 2 0,0 0 0,1 1 0,-1 1 0,1 0 0,0 2 0,0 0 0,0 2 0,-1 0 0,22 4 0,-35-4 0,-1 0 0,1 1 0,0-1 0,-1 1 0,1 0 0,0 0 0,-1 0 0,1 0 0,-1 1 0,0-1 0,1 1 0,-1 0 0,0 0 0,1 0 0,-1 0 0,0 0 0,-1 1 0,1-1 0,0 1 0,0-1 0,-1 1 0,1 0 0,-1 0 0,0-1 0,0 1 0,0 0 0,0 1 0,0-1 0,0 0 0,-1 0 0,1 0 0,-1 1 0,0-1 0,1 0 0,-1 1 0,-1 5 0,-1 13 0,-1 0 0,-1 0 0,0-1 0,-11 34 0,3-11 0,4 4-273,1 0 0,2 0 0,2 1 0,3 59 0,0-70-6553</inkml:trace>
</inkml:ink>
</file>

<file path=ppt/ink/ink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17T02:26:59.274"/>
    </inkml:context>
    <inkml:brush xml:id="br0">
      <inkml:brushProperty name="width" value="0.35" units="cm"/>
      <inkml:brushProperty name="height" value="2.1" units="cm"/>
      <inkml:brushProperty name="color" value="#F6630D"/>
      <inkml:brushProperty name="ignorePressure" value="1"/>
      <inkml:brushProperty name="inkEffects" value="pencil"/>
    </inkml:brush>
  </inkml:definitions>
  <inkml:trace contextRef="#ctx0" brushRef="#br0">204 108,'-4'0,"-6"5,-7 5,1 6,-2 0,2 1,0-1,2 0,4 3,-1-3,1 1,3 2,-3 2,-3 2,0 1,2 2,3 0,8-3,4-3,5-3,1-1,4-3,3-4,4 1,3-1,1 3,1-2,1-1,0-4,0-1,-1-2,1-6,-5-6,-6-7,-6-3,-4-5,-3-1,-3-1,-1 0,0-5,-5-1,-1 0,1 2,0 1,-2 2,0 1,-3 0,0 1,3 0,1 0,3 0,-2 5,-5 5,-5 6,0 4</inkml:trace>
</inkml:ink>
</file>

<file path=ppt/ink/ink5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17T02:27:02.832"/>
    </inkml:context>
    <inkml:brush xml:id="br0">
      <inkml:brushProperty name="width" value="0.35" units="cm"/>
      <inkml:brushProperty name="height" value="2.1" units="cm"/>
      <inkml:brushProperty name="color" value="#F6630D"/>
      <inkml:brushProperty name="ignorePressure" value="1"/>
      <inkml:brushProperty name="inkEffects" value="pencil"/>
    </inkml:brush>
  </inkml:definitions>
  <inkml:trace contextRef="#ctx0" brushRef="#br0">160 160,'0'5,"4"5,2 11,4 1,0 1,-1 2,-2 1,-3 0,-2 0,4-4,0-1,-1-1,0 2,2 1,0 2,0 0,2-4,5-5,4-6,3-4,3-3,1-3,-3-5,-5-6,-6-6,-5-5,-3-2,-2-3,-2 0,0 0,0-1,0 1,0 0,1 1,-5 4,-1 2,-4-1,0 0,1-2,-2-2,1 0,2 0,-2 3,1 2,-3 3,-4 6,-3-1,-3 3,-3 1,0 4,-2 1,0 2,0 0,0 6,5 6,6 6,1 0,4 1,-2-2,2 0,3 3,3 2,2 1,2-1</inkml:trace>
</inkml:ink>
</file>

<file path=ppt/ink/ink5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17T02:27:07.157"/>
    </inkml:context>
    <inkml:brush xml:id="br0">
      <inkml:brushProperty name="width" value="0.35" units="cm"/>
      <inkml:brushProperty name="height" value="2.1" units="cm"/>
      <inkml:brushProperty name="color" value="#F6630D"/>
      <inkml:brushProperty name="ignorePressure" value="1"/>
      <inkml:brushProperty name="inkEffects" value="pencil"/>
    </inkml:brush>
  </inkml:definitions>
  <inkml:trace contextRef="#ctx0" brushRef="#br0">31 265,'0'5,"4"1,6 4,7 5,-1 4,2-1,2 0,-2 3,-4 2,-1 0,-1 3,0-5,0-1,-4 1,2-4,4-4,4-5,-1-7,0-5,3-6,-3-5,-3-5,-6-3,-2-3,-4-1,-1 0,-1-1,-1 1,0 1,0-1,1 0,-1 1,1 0,-5 4,0 2,-1-1,1 0,-2 2,-5 5,-6 1,2-3,-2 2,-2 3,2 0,0 1,-1 2,-2 3,-3 2,0 1,-2 2,5 4,0 3,5 3,4 6,5 3,3 4,3 2,1 2,0-5</inkml:trace>
</inkml:ink>
</file>

<file path=ppt/ink/ink5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1-12T17:01:12.701"/>
    </inkml:context>
    <inkml:brush xml:id="br0">
      <inkml:brushProperty name="width" value="0.05" units="cm"/>
      <inkml:brushProperty name="height" value="0.05" units="cm"/>
      <inkml:brushProperty name="color" value="#66CC00"/>
    </inkml:brush>
  </inkml:definitions>
  <inkml:trace contextRef="#ctx0" brushRef="#br0">419 0 24575,'-1'37'0,"-2"0"0,-1 0 0,-3 0 0,-10 38 0,-56 141 0,47-145 0,2 0 0,-20 109 0,39-142 0,-2-1 0,-1 0 0,-2 0 0,-1 0 0,-26 53 0,26-63 0,1 1 0,1 1 0,1 0 0,2 0 0,0 1 0,3 0 0,0-1 0,2 43 0,-10 81 0,-5-29 0,-18 112 0,22-150 0,4 1 0,4 1 0,9 99 0,-2-19 0,-3-96 0,4-1 0,18 112 0,-16-142 0,-2 1 0,-1 52 0,-4-60 0,2 1 0,2-1 0,1 0 0,9 37 0,41 126 0,39 269 0,-86-429 0,2-1 0,2 0 0,22 52 0,-6-17 0,-13-38 0,1-1 0,2 0 0,2-1 0,36 48 0,-6-11 0,-39-51 0,1 0 0,1-1 0,1 0 0,0-1 0,1 0 0,0-1 0,1-1 0,1 0 0,20 12 0,-11-11 0,0 0 0,1-2 0,1-1 0,-1-1 0,2-2 0,-1 0 0,1-2 0,1-1 0,-1-1 0,1-1 0,29-2 0,-35-1 0,-1 0 0,1-2 0,-1-1 0,0-1 0,0 0 0,23-9 0,-35 9 0,0 0 0,0-1 0,-1 0 0,1 0 0,-1-1 0,0-1 0,0 1 0,-1-1 0,0-1 0,-1 0 0,1 0 0,-1 0 0,-1-1 0,9-14 0,-3 0 0,-1 0 0,-2 0 0,0-1 0,-1 0 0,-2-1 0,-1 1 0,4-40 0,-4-15 0,-6-85 0,0 111 0,-2 18 0,-2 0 0,-2 0 0,-1 1 0,-1 0 0,-26-61 0,-17-62 0,32 54 0,-12-180 0,15 140 0,-4-51 0,20-919 0,3 533 0,-4 542 0,-3 0 0,-1 1 0,-1-1 0,-18-49 0,-9-50 0,29 112 0,-2 1 0,0-1 0,-1 1 0,-2 0 0,0 1 0,-17-27 0,9 13 0,1 0 0,-13-44 0,-2-5 0,21 60 0,-27-47 0,33 64 0,-1 1 0,0 0 0,-1 1 0,1-1 0,-2 1 0,1 0 0,-1 1 0,0 0 0,-10-6 0,-4-1-91,-15-9 165,0 2 1,-48-19-1,74 35-189,-1 0-1,1 1 1,-1 0 0,0 1 0,0 0 0,1 1 0,-1 0 0,0 1-1,0 0 1,0 1 0,0 0 0,-20 5 0,6 4-6711</inkml:trace>
</inkml:ink>
</file>

<file path=ppt/ink/ink5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0-24T01:59:18.814"/>
    </inkml:context>
    <inkml:brush xml:id="br0">
      <inkml:brushProperty name="width" value="0.05" units="cm"/>
      <inkml:brushProperty name="height" value="0.05" units="cm"/>
      <inkml:brushProperty name="color" value="#0000FF"/>
    </inkml:brush>
  </inkml:definitions>
  <inkml:trace contextRef="#ctx0" brushRef="#br0">0 7142 24575,'200'17'0,"24"-1"0,970 55-4995,7-31 5002,-727-53 224,-363 2-66,0-5 1,131-35-1,-133 20 732,-1-4 0,-2-6-1,160-85 1,737-524-223,-893 571-674,91-70 0,-167 120 0,0-2 0,-2-2 0,43-55 0,-27 19 0,-4-3 0,-2-2 0,35-86 0,79-247 0,-4 12 0,-129 336 0,-3-1 0,-2-1 0,-3-1 0,-2 0 0,-3-1 0,-3 0 0,-2-70 0,-8-15 0,-43-279 0,33 348 0,-3 1 0,-4 0 0,-3 1 0,-4 1 0,-2 2 0,-4 1 0,-3 1 0,-4 2 0,-51-70 0,-392-430 0,404 478 0,-30-31 0,97 109 0,1 1 0,1-1 0,0-1 0,1 0 0,0 0 0,1-1 0,1 0 0,1-1 0,0 1 0,1-1 0,1 0 0,1 0 0,-2-18 0,1-4 0,2 1 0,2-1 0,2 1 0,11-72 0,-5 69 0,3 0 0,1 1 0,1 0 0,3 1 0,30-56 0,-13 39 0,3 2 0,78-93 0,43-24 0,-122 138 0,2 1 0,71-47 0,-52 45 0,2 3 0,2 3 0,0 2 0,78-22 0,260-44 0,-377 88 0,184-39 0,-166 32 0,0-2 0,-1-1 0,41-22 0,145-65 0,-160 74 0,-24 10 0,0 2 0,1 3 0,1 0 0,0 3 0,57-5 0,-75 9 0,-24 4 0,0 1 0,0-1 0,0 1 0,-1 0 0,1-1 0,0 1 0,0 0 0,0-1 0,-1 1 0,1 0 0,0 0 0,0-1 0,-1 1 0,1 0 0,0-1 0,0 1 0,-1 0 0,1 0 0,0 0 0,-1-1 0,1 1 0,0 0 0,-1 0 0,1 0 0,-1 0 0,1 0 0,0 0 0,-1 0 0,1 0 0,-1 0 0,-46-11 0,-52 4 0,-117 7 0,98 2 0,210 15 0,39-1 0,-36-4 0,116 0 0,-201-12 0,0 1 0,0 0 0,0 0 0,15 5 0,-22-5 0,0 0 0,0 0 0,-1 0 0,1 0 0,0 1 0,-1-1 0,0 1 0,1 0 0,2 2 0,-4-3 0,0 0 0,0 0 0,-1 0 0,1 0 0,0 0 0,-1 0 0,1 0 0,-1 0 0,0 1 0,1-1 0,-1 0 0,0 0 0,1 0 0,-1 1 0,0-1 0,0 0 0,0 0 0,0 1 0,0-1 0,0 0 0,-1 0 0,1 2 0,-2 1 0,1-1 0,-1 0 0,0 0 0,1-1 0,-1 1 0,-1 0 0,1-1 0,0 1 0,0-1 0,-1 0 0,-4 4 0,-38 24 0,27-19 0,-51 28 0,53-32 0,0 1 0,1 1 0,1 0 0,-1 1 0,2 0 0,-14 14 0,21-17 19,1 0 0,0 1 0,1 0 0,0 0 0,0 0 0,-5 16 0,5-13-393,0 0-1,-1 0 1,-7 11-1,-2-1-6451</inkml:trace>
</inkml:ink>
</file>

<file path=ppt/ink/ink5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1-13T03:55:21.616"/>
    </inkml:context>
    <inkml:brush xml:id="br0">
      <inkml:brushProperty name="width" value="0.05" units="cm"/>
      <inkml:brushProperty name="height" value="0.05" units="cm"/>
      <inkml:brushProperty name="color" value="#66CC00"/>
    </inkml:brush>
  </inkml:definitions>
  <inkml:trace contextRef="#ctx0" brushRef="#br0">0 5159 24575,'178'-48'0,"-102"30"0,103-24 0,1 7 0,1 9 0,2 7 0,229 7 0,-394 12 0,0-1 0,1-1 0,-1-1 0,0-1 0,-1 0 0,1-1 0,-1-1 0,0-1 0,28-14 0,8-10 0,76-58 0,-65 43 0,3-3 0,-18 12 0,1 3 0,2 2 0,73-34 0,-66 37 0,-2-1 0,90-64 0,-128 81 0,6-5 0,-2-1 0,0-1 0,-1-1 0,29-37 0,69-105 0,-91 121 0,18-31 0,65-132 0,17-90 0,-93 210 0,6-16 0,110-234 0,-74 183 0,30-54 0,-72 144 0,-2 5 0,-3-2 0,30-76 0,-20 45 0,-28 67 0,-2-2 0,14-41 0,29-87 0,-35 108 0,-3-1 0,16-70 0,-11 12 0,-8 48 0,-2 0 0,-3 0 0,0-67 0,-9 64 0,3-109 0,0 140 0,1 0 0,1 0 0,15-51 0,-13 65 0,1 0 0,0 1 0,1 0 0,18-25 0,10-17 0,5-19 0,57-98 0,32-73 0,-96 177 0,-26 55 0,0 1 0,1 0 0,1 0 0,0 1 0,0 0 0,16-13 0,-15 15 0,-1 0 0,0 0 0,0-2 0,-2 1 0,1-1 0,-1 0 0,10-19 0,-44 50 0,-24 38 0,-3-1 0,-86 70 0,50-51 0,74-69 0,16-15 0,17-20 0,19-11 0,2 1 0,1 2 0,66-45 0,-101 78 0,1-1 0,-1 1 0,0 1 0,1-1 0,-1 1 0,1 0 0,0 0 0,0 0 0,0 1 0,0 0 0,8-1 0,-11 2 0,-1 0 0,1 1 0,-1-1 0,1 0 0,-1 1 0,0-1 0,1 1 0,-1 0 0,0 0 0,0 0 0,0 0 0,1 0 0,-1 0 0,0 1 0,0-1 0,-1 1 0,1 0 0,0-1 0,0 1 0,-1 0 0,1 0 0,-1 0 0,0 0 0,1 0 0,-1 0 0,0 0 0,0 1 0,0-1 0,-1 0 0,2 5 0,1 10 0,0 1 0,-2-1 0,0 26 0,2 13 0,17 265-1365,-20-289-5461</inkml:trace>
</inkml:ink>
</file>

<file path=ppt/ink/ink5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1-13T04:01:42.881"/>
    </inkml:context>
    <inkml:brush xml:id="br0">
      <inkml:brushProperty name="width" value="0.035" units="cm"/>
      <inkml:brushProperty name="height" value="0.035" units="cm"/>
      <inkml:brushProperty name="color" value="#0000FF"/>
    </inkml:brush>
  </inkml:definitions>
  <inkml:trace contextRef="#ctx0" brushRef="#br0">1 4339 24575,'0'-19'0,"7"-260"0,-2 214 0,4 1 0,25-84 0,46-175 0,16-53 0,9 53 0,-97 305 0,0 2 0,0-1 0,2 1 0,0 0 0,2 1 0,0 0 0,0 0 0,21-16 0,31-41 0,92-114 0,-95 121 0,137-116 0,41-10 0,-30-8 0,-165 145 0,-2-1 0,-3-2 0,48-99 0,-56 91 0,-5-1 0,27-104 0,-8 42 0,-19 59 0,14-20 0,-30 71 0,-1 0 0,-1-1 0,-1 0 0,-1 0 0,-1 0 0,5-35 0,-8 20 0,2 0 0,2 0 0,19-60 0,-19 73 0,-1 0 0,-2 0 0,-1-1 0,0-26 0,1-13 0,-1 46 0,1-1 0,1 1 0,13-29 0,-11 29 0,0 0 0,-1-1 0,4-26 0,-7 0 0,-5 39 0,-3 9 0,-2 9 0,-65 159 0,71-168 0,0 0 0,-1-1 0,0 1 0,0-1 0,-1 0 0,0 0 0,0 0 0,0 0 0,-6 4 0,13-35 0,0 11 0,1 0 0,0 0 0,1 0 0,1 1 0,0 0 0,12-18 0,-14 25 0,-1 1 0,0-1 0,0-1 0,-1 1 0,1-7 0,-1 7 0,-1 1 0,1 0 0,0 0 0,1 0 0,-1 0 0,5-6 0,-7 12 0,1-1 0,-1 1 0,1 0 0,-1-1 0,1 1 0,-1 0 0,1 0 0,-1-1 0,1 1 0,-1 0 0,1 0 0,0 0 0,-1 0 0,1 0 0,-1-1 0,1 1 0,0 0 0,-1 0 0,1 0 0,0 0 0,-1 1 0,1-1 0,-1 0 0,1 0 0,0 0 0,-1 0 0,1 0 0,-1 1 0,1-1 0,-1 0 0,1 0 0,-1 1 0,1-1 0,-1 0 0,1 1 0,-1-1 0,1 1 0,-1-1 0,0 0 0,1 1 0,-1-1 0,1 1 0,22 23 0,-19-20 0,25 30 0,27 38 0,-40-37-1365,-11-18-5461</inkml:trace>
</inkml:ink>
</file>

<file path=ppt/ink/ink5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1-13T17:12:56.190"/>
    </inkml:context>
    <inkml:brush xml:id="br0">
      <inkml:brushProperty name="width" value="0.05" units="cm"/>
      <inkml:brushProperty name="height" value="0.05" units="cm"/>
    </inkml:brush>
  </inkml:definitions>
  <inkml:trace contextRef="#ctx0" brushRef="#br0">1 6352 24575,'0'-4'0,"0"-1"0,0 0 0,1 1 0,-1-1 0,1 0 0,1 1 0,-1-1 0,0 1 0,1 0 0,0-1 0,0 1 0,0 0 0,1 0 0,0 0 0,-1 1 0,1-1 0,0 0 0,1 1 0,6-6 0,-1 0 0,222-218 0,-91 73 0,-116 126 0,104-141 0,-114 152 0,-2 0 0,0-1 0,-1 0 0,13-29 0,26-85 0,-1 7 0,-37 97 0,7-9 0,-3-1 0,-1 0 0,-2-1 0,16-78 0,-3-72 0,2-266 0,-28 401 0,-2 0 0,-3 0 0,-2 1 0,-25-98 0,2 52 0,-76-233 0,91 279 0,2 0 0,2-1 0,-5-57 0,10 55 0,-3 1 0,-27-95 0,23 111 0,2 0 0,1 0 0,2-1 0,2 0 0,-1-77 0,6 10 0,6-337 0,9 279 0,1-27 0,-11 127 0,20-99 0,-13 101 0,6-101 0,-16 150 0,1 0 0,0-1 0,1 1 0,0 0 0,1 1 0,7-17 0,41-78 0,-46 98 0,89-140 0,-5 11 0,-27 30 0,5 3 0,89-109 0,-135 189 0,49-46 0,-61 63 0,1 0 0,1 1 0,0 0 0,0 1 0,0 0 0,1 1 0,19-7 0,-9 4 0,-1 0 0,26-15 0,-32 15 0,0 1 0,1 1 0,0 0 0,0 1 0,20-5 0,-32 11 0,6-2 0,0 0 0,1-1 0,10-4 0,-20 6 0,-1 1 0,1-1 0,-1 0 0,1 0 0,-1 1 0,0-1 0,1 0 0,-1 0 0,0 0 0,0 0 0,0-1 0,0 1 0,1-2 0,-1 2 0,-1 1 0,0-1 0,0 0 0,0 0 0,1 0 0,-1 1 0,0-1 0,0 0 0,0 0 0,-1 0 0,1 1 0,0-1 0,0 0 0,0 0 0,0 1 0,-1-1 0,1 0 0,0 0 0,-1 1 0,1-1 0,-1 0 0,1 1 0,-1-1 0,1 0 0,-1 1 0,1-1 0,-1 1 0,0-1 0,-13-11 0,-1 1 0,1 1 0,-2 0 0,1 1 0,-2 1 0,1 1 0,-1 0 0,-19-5 0,19 8 0,0 1 0,0 1 0,-1 0 0,-32 2 0,144 24 0,-65-20 0,88 16 0,-103-16 0,-1 0 0,1 1 0,-1 0 0,0 1 0,-1 1 0,18 11 0,-29-17 0,1 0 0,0 0 0,-1 0 0,1 1 0,-1-1 0,0 0 0,1 1 0,-1-1 0,0 1 0,0 0 0,0-1 0,0 1 0,0 0 0,-1-1 0,1 1 0,0 0 0,-1 0 0,1 0 0,-1 0 0,0 0 0,0 0 0,1-1 0,-1 1 0,0 0 0,-1 0 0,1 0 0,0 0 0,-1 0 0,1 0 0,-1 0 0,1 0 0,-1-1 0,0 1 0,0 0 0,0 0 0,-1 1 0,-5 7 0,0 0 0,-1 0 0,0-1 0,-17 14 0,9-7 0,-3 3-273,0 1 0,1 1 0,1 1 0,-27 44 0,36-50-6553</inkml:trace>
</inkml:ink>
</file>

<file path=ppt/ink/ink5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1-13T17:17:18.182"/>
    </inkml:context>
    <inkml:brush xml:id="br0">
      <inkml:brushProperty name="width" value="0.05" units="cm"/>
      <inkml:brushProperty name="height" value="0.05" units="cm"/>
      <inkml:brushProperty name="color" value="#66CC00"/>
    </inkml:brush>
  </inkml:definitions>
  <inkml:trace contextRef="#ctx0" brushRef="#br0">1 6942 24575,'1'-50'0,"3"-1"0,2 1 0,17-65 0,52-145 0,-48 176 0,172-531 0,-162 516 0,96-181 0,-78 173 0,-22 46 0,3 1 0,79-98 0,107-92 0,-48 76 0,-64 67 0,89-81 0,-149 146 0,3 3 0,65-39 0,165-87 0,-232 139 0,1 2 0,60-18 0,-52 20 0,82-41 0,-112 44 0,57-45 0,-54 38 0,39-24 0,260-134 0,-274 153 0,21-10 0,131-77 0,-161 88 0,-17 12 0,-1-2 0,-1-1 0,-1-2 0,32-30 0,-49 40 0,31-32 0,-1-1 0,-3-2 0,45-71 0,-82 115 0,97-176 0,-84 147 0,-1 0 0,-2-1 0,14-61 0,0-43 0,37-165 0,-38 183 0,2-8 0,-11 76 0,-3-1 0,-2 0 0,-2-1 0,4-108 0,-15-111 0,1 261 0,-1 1 0,0 0 0,-1 0 0,1 0 0,-2 0 0,0 1 0,-8-16 0,5 10 0,1 0 0,-7-25 0,3 4 0,-2 0 0,-2 0 0,-1 2 0,-30-51 0,35 66 0,-13-34 0,18 41 0,0 1 0,-1-1 0,0 1 0,-14-20 0,-48-66 0,23 31 0,30 45 0,-7-10 0,-30-32 0,43 54 0,-1 0 0,-1 1 0,1 1 0,-1-1 0,-1 2 0,-23-13 0,-105-36 0,93 25 0,39 25 0,0 0 0,0 0 0,-1 1 0,-11-6 0,11 9 0,19 8 0,37 19 0,-18-10 0,-15-6 0,-1 0 0,1 1 0,-2 0 0,0 0 0,0 2 0,18 22 0,51 84 0,-74-106 0,8 14 0,-15-26 0,0 0 0,0 0 0,0 0 0,0 0 0,1 0 0,-1 1 0,0-1 0,0 0 0,0 0 0,0 0 0,0 0 0,0 0 0,0 1 0,1-1 0,-1 0 0,0 0 0,0 0 0,0 0 0,0 1 0,0-1 0,0 0 0,0 0 0,0 0 0,0 1 0,0-1 0,0 0 0,0 0 0,0 0 0,0 1 0,0-1 0,0 0 0,0 0 0,0 0 0,0 0 0,0 1 0,0-1 0,-1 0 0,1 0 0,0 0 0,0 0 0,0 1 0,0-1 0,0 0 0,0 0 0,-1 0 0,1 0 0,0 0 0,0 0 0,0 0 0,0 1 0,-1-1 0,1 0 0,0 0 0,0 0 0,-13-7 0,-16-17 0,-37-53 0,-47-49 0,111 124 0,0 0 0,1 0 0,-1 0 0,0-1 0,1 1 0,0 0 0,-1-1 0,1 1 0,0-1 0,0 1 0,0-1 0,0 1 0,1-1 0,-1 0 0,1 1 0,0-1 0,-1-5 0,2 7 0,-1 0 0,1-1 0,-1 1 0,1 0 0,-1-1 0,1 1 0,0 0 0,-1 0 0,1 0 0,0 0 0,0-1 0,0 1 0,0 0 0,0 1 0,0-1 0,0 0 0,0 0 0,1 0 0,-1 1 0,0-1 0,0 0 0,1 1 0,-1-1 0,0 1 0,1 0 0,-1-1 0,1 1 0,-1 0 0,0 0 0,1 0 0,-1 0 0,1 0 0,-1 0 0,0 0 0,2 1 0,4 0 0,-2 0 0,1 1 0,0 0 0,0 0 0,0 0 0,-1 0 0,1 1 0,6 5 0,22 9 0,-17-13-227,0 1-1,1-2 1,0 0-1,-1-2 1,33 0-1,-25-1-6598</inkml:trace>
</inkml:ink>
</file>

<file path=ppt/ink/ink5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16T21:49:32.590"/>
    </inkml:context>
    <inkml:brush xml:id="br0">
      <inkml:brushProperty name="width" value="0.1" units="cm"/>
      <inkml:brushProperty name="height" value="0.1" units="cm"/>
      <inkml:brushProperty name="color" value="#FF0066"/>
      <inkml:brushProperty name="ignorePressure" value="1"/>
    </inkml:brush>
  </inkml:definitions>
  <inkml:trace contextRef="#ctx0" brushRef="#br0">2541 0,'-1'15,"-1"-1,-1 1,0-1,0 0,-1 0,-1 0,-1 0,0-1,0 0,-1 0,-1-1,0 0,-1 0,0-1,-1 0,0 0,-21 19,0-1,-2-1,-1-2,-33 19,11-11,-2-3,-1-2,-1-3,-2-2,-11 0,-13 0,0-3,-2-5,-50 2,-220 12,60 0,122-10,132-13,0 1,1 3,0 1,1 2,0 2,1 2,1 1,1 2,1 2,1 2,1 1,-4 7,2 0,25-21,0 0,-1-1,-8 5,4-5</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1-12T04:32:11.727"/>
    </inkml:context>
    <inkml:brush xml:id="br0">
      <inkml:brushProperty name="width" value="0.05" units="cm"/>
      <inkml:brushProperty name="height" value="0.05" units="cm"/>
    </inkml:brush>
  </inkml:definitions>
  <inkml:trace contextRef="#ctx0" brushRef="#br0">3228 735 24575,'-5'-2'0,"1"0"0,-1 1 0,0-1 0,-1 1 0,-9-3 0,-7-1 0,-80-21 0,-112-19 0,55 12 0,89 18 0,9 3 0,1-2 0,-95-29 0,-59-18 0,184 53 0,-48-10 0,-34-10 0,-190-49 0,261 69 0,-1 1 0,-1 1 0,-67-6 0,73 8 0,-14 0 0,0 0 0,-59 1 0,-104 3 0,81 1 0,121-1 0,-1-1 0,1 0 0,-1 0 0,1 0 0,0-1 0,0 0 0,0 0 0,1 0 0,-1-1 0,1 1 0,0-2 0,1 1 0,-15-6 0,-20-4 0,34 10 0,0 0 0,0-1 0,-13-5 0,9 4 0,-1-1 0,-27-7 0,32 10 0,0 0 0,0-1 0,1 1 0,0-1 0,0 0 0,1 0 0,0 0 0,-10-7 0,8 4 0,0 0 0,-1 0 0,-1 1 0,0 0 0,-20-7 0,4 3 0,-57-14 0,55 13 0,27 9 0,0 1 0,0-1 0,0 1 0,0-1 0,-1 1 0,1 0 0,-1 0 0,1 0 0,-1 0 0,0 0 0,0 0 0,-5 0 0,9 1 0,0 0 0,0 0 0,0 0 0,0 0 0,1 1 0,-1-1 0,0 0 0,0 0 0,0 0 0,0 0 0,1 0 0,-1 1 0,0-1 0,0 0 0,1 0 0,-1 1 0,0-1 0,1 0 0,-1 0 0,1 1 0,-1-1 0,1 0 0,-1 1 0,1-1 0,-1 0 0,1 1 0,0-1 0,-1 1 0,1-1 0,0 0 0,0 1 0,-1-1 0,1 1 0,0-1 0,0 0 0,0 1 0,0-1 0,0 1 0,0-1 0,0 1 0,1-1 0,-1 1 0,11 18 0,3-3 0,25 21 0,-25-26 0,-1 1 0,-2 0 0,11 15 0,-21-22 0,-5-5 0,-7-6 0,4-2 0,1 1 0,1 0 0,-6-11 0,6 8 0,-14-16 0,7 14 0,2-2 0,0 1 0,2 0 0,-7-24 0,14 36 0,1-1 0,0 1 0,0 0 0,0 0 0,0 0 0,0 0 0,0-1 0,1 1 0,-1 0 0,1 0 0,0 0 0,0 0 0,0 0 0,0-1 0,0 1 0,0 0 0,0 0 0,1 0 0,-1 0 0,4-1 0,-2 1 0,0 0 0,1 0 0,-1 0 0,1 0 0,0 0 0,0 0 0,-1 1 0,1-1 0,0 0 0,0 1 0,7-1 0,4 1 0,-1-1 0,1 1 0,0 1 0,0-1 0,0 1 0,15 2 0,-11 0-170,-1 0-1,1 0 0,-1 1 1,0 0-1,-1 1 0,0-1 1,21 9-1,-16-5-6655</inkml:trace>
</inkml:ink>
</file>

<file path=ppt/ink/ink6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16T21:50:07.583"/>
    </inkml:context>
    <inkml:brush xml:id="br0">
      <inkml:brushProperty name="width" value="0.1" units="cm"/>
      <inkml:brushProperty name="height" value="0.1" units="cm"/>
      <inkml:brushProperty name="color" value="#FF0066"/>
      <inkml:brushProperty name="ignorePressure" value="1"/>
    </inkml:brush>
  </inkml:definitions>
  <inkml:trace contextRef="#ctx0" brushRef="#br0">1 1286,'126'0,"-1"-7,1-4,-2-6,0-6,-1-5,64-26,-159 44,0-2,-1-1,0-1,-1-1,-1-1,-1-1,0-2,-1 0,-1-1,-1-2,-1 0,4-7,53-74,-5-4,32-65,-4 5,-67 121,2 1,2 2,2 2,28-23,45-48,-96 95</inkml:trace>
</inkml:ink>
</file>

<file path=ppt/ink/ink6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17T00:26:41.842"/>
    </inkml:context>
    <inkml:brush xml:id="br0">
      <inkml:brushProperty name="width" value="0.1" units="cm"/>
      <inkml:brushProperty name="height" value="0.1" units="cm"/>
      <inkml:brushProperty name="color" value="#FF0066"/>
      <inkml:brushProperty name="ignorePressure" value="1"/>
    </inkml:brush>
  </inkml:definitions>
  <inkml:trace contextRef="#ctx0" brushRef="#br0">1 1069,'24'-2,"1"-2,0-1,-1-1,0 0,0-2,-1-1,17-9,3 0,532-231,-392 171,69-13,86-35,-114 35,3 11,4 9,181-29,-146 60,77 4,-312 34,323-23,-344 24,3 0,0 0,-1 0,1 1,0 1,-1 0,9 3,-18-3,1 0,-1 0,0 0,0 0,0 1,-1 0,1-1,0 1,0 0,-1 0,1 1,-1-1,0 0,0 1,0-1,0 1,0 0,0 0,-1 0,0 0,1 0,-1 0,0 0,0 0,-1 0,1 1,-1-1,1 1,2 33,0 0,-3 0,-1 0,-2 1,-7 52,-5 6,-3 1,1-8,-2 53,10-39,-7 90,9 48,2-197,0-28</inkml:trace>
</inkml:ink>
</file>

<file path=ppt/ink/ink6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17T02:26:59.274"/>
    </inkml:context>
    <inkml:brush xml:id="br0">
      <inkml:brushProperty name="width" value="0.35" units="cm"/>
      <inkml:brushProperty name="height" value="2.1" units="cm"/>
      <inkml:brushProperty name="color" value="#F6630D"/>
      <inkml:brushProperty name="ignorePressure" value="1"/>
      <inkml:brushProperty name="inkEffects" value="pencil"/>
    </inkml:brush>
  </inkml:definitions>
  <inkml:trace contextRef="#ctx0" brushRef="#br0">204 108,'-4'0,"-6"5,-7 5,1 6,-2 0,2 1,0-1,2 0,4 3,-1-3,1 1,3 2,-3 2,-3 2,0 1,2 2,3 0,8-3,4-3,5-3,1-1,4-3,3-4,4 1,3-1,1 3,1-2,1-1,0-4,0-1,-1-2,1-6,-5-6,-6-7,-6-3,-4-5,-3-1,-3-1,-1 0,0-5,-5-1,-1 0,1 2,0 1,-2 2,0 1,-3 0,0 1,3 0,1 0,3 0,-2 5,-5 5,-5 6,0 4</inkml:trace>
</inkml:ink>
</file>

<file path=ppt/ink/ink6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17T02:27:02.832"/>
    </inkml:context>
    <inkml:brush xml:id="br0">
      <inkml:brushProperty name="width" value="0.35" units="cm"/>
      <inkml:brushProperty name="height" value="2.1" units="cm"/>
      <inkml:brushProperty name="color" value="#F6630D"/>
      <inkml:brushProperty name="ignorePressure" value="1"/>
      <inkml:brushProperty name="inkEffects" value="pencil"/>
    </inkml:brush>
  </inkml:definitions>
  <inkml:trace contextRef="#ctx0" brushRef="#br0">160 160,'0'5,"4"5,2 11,4 1,0 1,-1 2,-2 1,-3 0,-2 0,4-4,0-1,-1-1,0 2,2 1,0 2,0 0,2-4,5-5,4-6,3-4,3-3,1-3,-3-5,-5-6,-6-6,-5-5,-3-2,-2-3,-2 0,0 0,0-1,0 1,0 0,1 1,-5 4,-1 2,-4-1,0 0,1-2,-2-2,1 0,2 0,-2 3,1 2,-3 3,-4 6,-3-1,-3 3,-3 1,0 4,-2 1,0 2,0 0,0 6,5 6,6 6,1 0,4 1,-2-2,2 0,3 3,3 2,2 1,2-1</inkml:trace>
</inkml:ink>
</file>

<file path=ppt/ink/ink6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17T02:27:07.157"/>
    </inkml:context>
    <inkml:brush xml:id="br0">
      <inkml:brushProperty name="width" value="0.35" units="cm"/>
      <inkml:brushProperty name="height" value="2.1" units="cm"/>
      <inkml:brushProperty name="color" value="#F6630D"/>
      <inkml:brushProperty name="ignorePressure" value="1"/>
      <inkml:brushProperty name="inkEffects" value="pencil"/>
    </inkml:brush>
  </inkml:definitions>
  <inkml:trace contextRef="#ctx0" brushRef="#br0">31 265,'0'5,"4"1,6 4,7 5,-1 4,2-1,2 0,-2 3,-4 2,-1 0,-1 3,0-5,0-1,-4 1,2-4,4-4,4-5,-1-7,0-5,3-6,-3-5,-3-5,-6-3,-2-3,-4-1,-1 0,-1-1,-1 1,0 1,0-1,1 0,-1 1,1 0,-5 4,0 2,-1-1,1 0,-2 2,-5 5,-6 1,2-3,-2 2,-2 3,2 0,0 1,-1 2,-2 3,-3 2,0 1,-2 2,5 4,0 3,5 3,4 6,5 3,3 4,3 2,1 2,0-5</inkml:trace>
</inkml:ink>
</file>

<file path=ppt/ink/ink6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17T02:27:10.160"/>
    </inkml:context>
    <inkml:brush xml:id="br0">
      <inkml:brushProperty name="width" value="0.35" units="cm"/>
      <inkml:brushProperty name="height" value="2.1" units="cm"/>
      <inkml:brushProperty name="color" value="#F6630D"/>
      <inkml:brushProperty name="ignorePressure" value="1"/>
      <inkml:brushProperty name="inkEffects" value="pencil"/>
    </inkml:brush>
  </inkml:definitions>
  <inkml:trace contextRef="#ctx0" brushRef="#br0">0 553,'5'0,"10"-4,20-7,27-9,20-11,24-14,10 2,0 3,-6 4,-10 3,-3 4,-5 2,0 0,-7 2,-5 4,-2 1,-6 5,-1-1,-5 4,1-1,-3 1,2 3,2 3,-1-1,6-1,4 2,6-3,-2 0,-1 2,-1 2,-9 1,-4 3,-3 0,-5 1,3 0,-2 0,-1 1,3-1,0 0,3 5,4 1,-1 5,-3-1,1 4,-1-2,-3 2,-3-1,-2 1,-2 4,-2-3,5 2,-4-3,3-3,1 1,4 2,-5 4,3 3,-1 2,-5-2,2-1,0 1,0-3,-10 0,-3-3,-5 0,-4 2,-3-2,-2-3,-2 0,5-2,-5 3,4 3,0-1,0-4,-5 2,-3-2,-4 1,-2 0,2-3,-3-3</inkml:trace>
  <inkml:trace contextRef="#ctx0" brushRef="#br0" timeOffset="1711.66">4714 579,'4'0,"7"0,14 0,16 0,24 0,27 0,20 0,14 0,7 0,0 0,-6 0,-15 0,-10 0,-7 0,-12 0,-7 0,-2 0,-1 4,-4 7,4 0,4 4,1 3,1 4,1 1,-1 7,1 2,-10 1,-3 2,0 1,3-1,-2-3,-4-2,0-2,4 4,2 0,0 4,-5 0,1-1,-2-3,-3-2,-3-1,-2 3,-3 0,-5 0,-1-2,-1-1,-8-1,-1 3,1 1,4 0,-1 3,-3 0,5-1,-4-3,0 4,2-6,-6-2,-4 3,1 0,4 1,1-2,-2-1,-2-4,-3-3,-5-1,-4-2,-1-6,-3 0,0-2,-3 2,0-1,-2 2,2-2,-2-1</inkml:trace>
  <inkml:trace contextRef="#ctx0" brushRef="#br0" timeOffset="2868.66">8904 2072,'4'-4,"11"-7,16-5,11-5,22-12,21-9,1-2,9 2,-4-1,-4 3,-3-1,-7 6,-3 6,-5 6,-2 8,7 7,3 0,2 1,2-3,-1 1,-4 1,-2 3,-1-3,-7 0,-2 2,1 1,-6 2,1 2,-1 0,-2 1,3 0,0 1,-1-1,-2 0,3 0,-5 1,-2-1,-2 0,0 0,-4 0,-2 0,-4 0,1 0,1 0,-2 0,-4 0,-3 0,-3 0,2 0,0 0,-2 0,-1 0,-1 0,-1 0,-6 0</inkml:trace>
</inkml:ink>
</file>

<file path=ppt/ink/ink6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0-24T02:07:19.558"/>
    </inkml:context>
    <inkml:brush xml:id="br0">
      <inkml:brushProperty name="width" value="0.05" units="cm"/>
      <inkml:brushProperty name="height" value="0.05" units="cm"/>
      <inkml:brushProperty name="color" value="#F6630D"/>
    </inkml:brush>
  </inkml:definitions>
  <inkml:trace contextRef="#ctx0" brushRef="#br0">0 8132 24575,'348'10'11,"-161"-2"-590,-105-5 375,652 13-2544,4-49 981,-513 7 1749,360-90 1,-464 83-12,-1-6 1,-2-6-1,-3-4 1,166-97-1,-235 118 2,-2-2-1,-1-2 1,-1-2 0,-2-1-1,-2-2 1,-1-2-1,-2-2 1,-2-1-1,-1-1 1,-3-2 0,-1-1-1,40-95 1,-48 91 143,-2-1 1,-3 0-1,-2-2 1,-3 1-1,-1-2 1,-3 1-1,-3-1 1,-1 0-1,-3 0 1,-3 0-1,-17-93 1,-7 40 107,-78-199 1,-75-92 509,67 154-539,-195-484 431,245 550-417,7-4 0,-39-218 0,53 116-28,11-2 1,7-305 0,38 142 442,-2 337-313,48-218 1,-34 227-312,5 2 0,48-108 0,-64 177 0,2 1 0,1 0 0,2 2 0,0 0 0,2 0 0,2 2 0,0 1 0,1 1 0,2 1 0,37-28 0,-12 19 0,1 2 0,1 3 0,2 2 0,93-31 0,-49 27 0,192-31 0,-149 45 0,18-3 0,-132 14 0,0-1 0,-1-2 0,47-19 0,21-20 0,-49 24 0,1 1 0,63-20 0,435-124 0,-484 153 0,-45 10 0,0 0 0,-1 0 0,28-12 0,-43 15 0,1 0 0,0 0 0,-1-1 0,1 1 0,0 0 0,-1-1 0,1 1 0,-1 0 0,1-1 0,-1 1 0,1-1 0,-1 1 0,1-1 0,-1 1 0,1-1 0,-1 0 0,0 1 0,1-1 0,-1 1 0,0-1 0,1 0 0,-1 1 0,0-1 0,0 0 0,0 0 0,0 1 0,0-1 0,0 0 0,0 1 0,0-1 0,0 0 0,0 1 0,0-1 0,0 0 0,0 0 0,0 1 0,-1-1 0,1 1 0,0-1 0,0 0 0,-1 1 0,1-1 0,-1 0 0,1 1 0,0-1 0,-1 1 0,1-1 0,-1 1 0,1-1 0,-1 1 0,-1-1 0,-32-25 0,-7 6 0,0 1 0,-1 2 0,-48-13 0,-63-25 0,60 12 0,37 15 0,-107-35 0,160 61 0,9 1 0,25 0 0,41 1 0,-43 1 0,137 8 0,-141-6 0,-1 2 0,0 0 0,0 1 0,41 18 0,49 21 0,170 41 0,-279-84 0,0-1 0,0 0 0,1 1 0,-2 0 0,1 1 0,0-1 0,0 1 0,-1-1 0,1 2 0,-1-1 0,0 0 0,6 7 0,-8-7 0,0 1 0,1 0 0,-1 0 0,-1 0 0,1 0 0,-1 0 0,1 1 0,-1-1 0,-1 0 0,1 1 0,0-1 0,-1 0 0,0 1 0,0-1 0,-1 7 0,-1 1 0,0 1 0,0-1 0,-2 0 0,1 0 0,-1 0 0,-1-1 0,0 1 0,-1-1 0,0 0 0,-1-1 0,0 1 0,-14 14 0,-10 8 0,-2-1 0,-40 31 0,37-32 0,11-10 0,-114 104 0,120-104 0,0 0 0,1 1 0,1 1 0,-22 40 0,-39 80-1365,64-119-5461</inkml:trace>
</inkml:ink>
</file>

<file path=ppt/ink/ink6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16T21:49:32.590"/>
    </inkml:context>
    <inkml:brush xml:id="br0">
      <inkml:brushProperty name="width" value="0.1" units="cm"/>
      <inkml:brushProperty name="height" value="0.1" units="cm"/>
      <inkml:brushProperty name="color" value="#FF0066"/>
      <inkml:brushProperty name="ignorePressure" value="1"/>
    </inkml:brush>
  </inkml:definitions>
  <inkml:trace contextRef="#ctx0" brushRef="#br0">2541 0,'-1'15,"-1"-1,-1 1,0-1,0 0,-1 0,-1 0,-1 0,0-1,0 0,-1 0,-1-1,0 0,-1 0,0-1,-1 0,0 0,-21 19,0-1,-2-1,-1-2,-33 19,11-11,-2-3,-1-2,-1-3,-2-2,-11 0,-13 0,0-3,-2-5,-50 2,-220 12,60 0,122-10,132-13,0 1,1 3,0 1,1 2,0 2,1 2,1 1,1 2,1 2,1 2,1 1,-4 7,2 0,25-21,0 0,-1-1,-8 5,4-5</inkml:trace>
</inkml:ink>
</file>

<file path=ppt/ink/ink6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16T21:50:07.583"/>
    </inkml:context>
    <inkml:brush xml:id="br0">
      <inkml:brushProperty name="width" value="0.1" units="cm"/>
      <inkml:brushProperty name="height" value="0.1" units="cm"/>
      <inkml:brushProperty name="color" value="#FF0066"/>
      <inkml:brushProperty name="ignorePressure" value="1"/>
    </inkml:brush>
  </inkml:definitions>
  <inkml:trace contextRef="#ctx0" brushRef="#br0">1 1286,'126'0,"-1"-7,1-4,-2-6,0-6,-1-5,64-26,-159 44,0-2,-1-1,0-1,-1-1,-1-1,-1-1,0-2,-1 0,-1-1,-1-2,-1 0,4-7,53-74,-5-4,32-65,-4 5,-67 121,2 1,2 2,2 2,28-23,45-48,-96 95</inkml:trace>
</inkml:ink>
</file>

<file path=ppt/ink/ink6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17T00:26:41.842"/>
    </inkml:context>
    <inkml:brush xml:id="br0">
      <inkml:brushProperty name="width" value="0.1" units="cm"/>
      <inkml:brushProperty name="height" value="0.1" units="cm"/>
      <inkml:brushProperty name="color" value="#FF0066"/>
      <inkml:brushProperty name="ignorePressure" value="1"/>
    </inkml:brush>
  </inkml:definitions>
  <inkml:trace contextRef="#ctx0" brushRef="#br0">1 1069,'24'-2,"1"-2,0-1,-1-1,0 0,0-2,-1-1,17-9,3 0,532-231,-392 171,69-13,86-35,-114 35,3 11,4 9,181-29,-146 60,77 4,-312 34,323-23,-344 24,3 0,0 0,-1 0,1 1,0 1,-1 0,9 3,-18-3,1 0,-1 0,0 0,0 0,0 1,-1 0,1-1,0 1,0 0,-1 0,1 1,-1-1,0 0,0 1,0-1,0 1,0 0,0 0,-1 0,0 0,1 0,-1 0,0 0,0 0,-1 0,1 1,-1-1,1 1,2 33,0 0,-3 0,-1 0,-2 1,-7 52,-5 6,-3 1,1-8,-2 53,10-39,-7 90,9 48,2-197,0-28</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1-26T21:37:10.845"/>
    </inkml:context>
    <inkml:brush xml:id="br0">
      <inkml:brushProperty name="width" value="0.035" units="cm"/>
      <inkml:brushProperty name="height" value="0.035" units="cm"/>
      <inkml:brushProperty name="color" value="#FF0066"/>
    </inkml:brush>
  </inkml:definitions>
  <inkml:trace contextRef="#ctx0" brushRef="#br0">0 423 24575,'1'-1'0,"-1"0"0,0 0 0,1 0 0,-1 0 0,0 1 0,1-1 0,-1 0 0,1 0 0,0 0 0,-1 1 0,1-1 0,0 0 0,-1 0 0,1 1 0,0-1 0,0 1 0,-1-1 0,1 1 0,0-1 0,2 0 0,23-10 0,-21 9 0,54-16 0,0 2 0,76-9 0,-28 5 0,-57 9 0,26-6 0,0 4 0,0 2 0,91 0 0,367 13 0,-501-1 0,60 12 0,-67-7 0,-1-3 0,1 0 0,0-1 0,26-2 0,-51 0 0,0 0 0,-1 0 0,1 0 0,0 0 0,0 0 0,-1 0 0,1 0 0,0 0 0,-1-1 0,1 1 0,-1 0 0,1 0 0,0-1 0,-1 1 0,1 0 0,-1-1 0,1 1 0,0 0 0,-1-1 0,1 1 0,-1-1 0,0 1 0,1-1 0,-1 1 0,1-1 0,-1 1 0,0-1 0,1-1 0,-1 1 0,0 0 0,0-1 0,0 1 0,0 0 0,-1-1 0,1 1 0,0 0 0,-1 0 0,1 0 0,-1 0 0,1-1 0,-1 1 0,0 0 0,-1-1 0,-38-41 0,32 35 0,-18-15 0,-1 1 0,0 1 0,-2 2 0,-49-25 0,45 25 0,29 16 0,-1 0 0,1-1 0,0 1 0,0-1 0,-5-6 0,6 7 0,0-1 0,0 1 0,0 0 0,-1 0 0,1 0 0,-1 1 0,-5-4 0,9 6 0,0 1 0,0-1 0,0 0 0,0 0 0,0 0 0,0 0 0,0 0 0,0 0 0,0 0 0,0 0 0,0 0 0,0 0 0,0 1 0,0-1 0,0 0 0,0 0 0,0 0 0,0 0 0,-1 0 0,1 0 0,0 0 0,0 0 0,0 0 0,0 0 0,0 0 0,0 0 0,0 0 0,0 0 0,0 0 0,0 0 0,-1 0 0,1 0 0,0 0 0,0 0 0,0 0 0,0 0 0,0 0 0,0 0 0,0 0 0,0 0 0,0 0 0,-1 0 0,1 0 0,0 0 0,0 0 0,0 0 0,0 0 0,0 0 0,0 0 0,0 0 0,0 0 0,0 0 0,0 0 0,0-1 0,0 1 0,-1 0 0,10 10 0,16 12 0,67 45 0,167 90 0,-239-148 0,0-1 0,26 7 0,13 6 0,-58-21 0,-1 0 0,0 0 0,1 0 0,-1 0 0,0 0 0,1 0 0,-1 1 0,0-1 0,1 0 0,-1 0 0,0 0 0,0 1 0,1-1 0,-1 0 0,0 0 0,0 0 0,0 1 0,1-1 0,-1 0 0,0 1 0,0-1 0,0 0 0,0 0 0,1 1 0,-1-1 0,0 0 0,0 1 0,0-1 0,0 0 0,0 1 0,0-1 0,0 0 0,0 1 0,0-1 0,0 1 0,-10 10 0,-18 4 0,9-9 0,1-1 0,-1-1 0,0 0 0,0-2 0,0 0 0,0-1 0,-20-2 0,12 1 0,-1 1 0,-37 6 0,56-5 0,0 0 0,1 1 0,-1-1 0,0 2 0,1-1 0,0 1 0,0 1 0,0 0 0,0 0 0,1 0 0,-9 8 0,-24 31-1365,30-30-5461</inkml:trace>
</inkml:ink>
</file>

<file path=ppt/ink/ink7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17T02:26:59.274"/>
    </inkml:context>
    <inkml:brush xml:id="br0">
      <inkml:brushProperty name="width" value="0.35" units="cm"/>
      <inkml:brushProperty name="height" value="2.1" units="cm"/>
      <inkml:brushProperty name="color" value="#F6630D"/>
      <inkml:brushProperty name="ignorePressure" value="1"/>
      <inkml:brushProperty name="inkEffects" value="pencil"/>
    </inkml:brush>
  </inkml:definitions>
  <inkml:trace contextRef="#ctx0" brushRef="#br0">204 108,'-4'0,"-6"5,-7 5,1 6,-2 0,2 1,0-1,2 0,4 3,-1-3,1 1,3 2,-3 2,-3 2,0 1,2 2,3 0,8-3,4-3,5-3,1-1,4-3,3-4,4 1,3-1,1 3,1-2,1-1,0-4,0-1,-1-2,1-6,-5-6,-6-7,-6-3,-4-5,-3-1,-3-1,-1 0,0-5,-5-1,-1 0,1 2,0 1,-2 2,0 1,-3 0,0 1,3 0,1 0,3 0,-2 5,-5 5,-5 6,0 4</inkml:trace>
</inkml:ink>
</file>

<file path=ppt/ink/ink7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17T02:27:02.832"/>
    </inkml:context>
    <inkml:brush xml:id="br0">
      <inkml:brushProperty name="width" value="0.35" units="cm"/>
      <inkml:brushProperty name="height" value="2.1" units="cm"/>
      <inkml:brushProperty name="color" value="#F6630D"/>
      <inkml:brushProperty name="ignorePressure" value="1"/>
      <inkml:brushProperty name="inkEffects" value="pencil"/>
    </inkml:brush>
  </inkml:definitions>
  <inkml:trace contextRef="#ctx0" brushRef="#br0">160 160,'0'5,"4"5,2 11,4 1,0 1,-1 2,-2 1,-3 0,-2 0,4-4,0-1,-1-1,0 2,2 1,0 2,0 0,2-4,5-5,4-6,3-4,3-3,1-3,-3-5,-5-6,-6-6,-5-5,-3-2,-2-3,-2 0,0 0,0-1,0 1,0 0,1 1,-5 4,-1 2,-4-1,0 0,1-2,-2-2,1 0,2 0,-2 3,1 2,-3 3,-4 6,-3-1,-3 3,-3 1,0 4,-2 1,0 2,0 0,0 6,5 6,6 6,1 0,4 1,-2-2,2 0,3 3,3 2,2 1,2-1</inkml:trace>
</inkml:ink>
</file>

<file path=ppt/ink/ink7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17T02:27:07.157"/>
    </inkml:context>
    <inkml:brush xml:id="br0">
      <inkml:brushProperty name="width" value="0.35" units="cm"/>
      <inkml:brushProperty name="height" value="2.1" units="cm"/>
      <inkml:brushProperty name="color" value="#F6630D"/>
      <inkml:brushProperty name="ignorePressure" value="1"/>
      <inkml:brushProperty name="inkEffects" value="pencil"/>
    </inkml:brush>
  </inkml:definitions>
  <inkml:trace contextRef="#ctx0" brushRef="#br0">31 265,'0'5,"4"1,6 4,7 5,-1 4,2-1,2 0,-2 3,-4 2,-1 0,-1 3,0-5,0-1,-4 1,2-4,4-4,4-5,-1-7,0-5,3-6,-3-5,-3-5,-6-3,-2-3,-4-1,-1 0,-1-1,-1 1,0 1,0-1,1 0,-1 1,1 0,-5 4,0 2,-1-1,1 0,-2 2,-5 5,-6 1,2-3,-2 2,-2 3,2 0,0 1,-1 2,-2 3,-3 2,0 1,-2 2,5 4,0 3,5 3,4 6,5 3,3 4,3 2,1 2,0-5</inkml:trace>
</inkml:ink>
</file>

<file path=ppt/ink/ink7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17T02:27:10.160"/>
    </inkml:context>
    <inkml:brush xml:id="br0">
      <inkml:brushProperty name="width" value="0.35" units="cm"/>
      <inkml:brushProperty name="height" value="2.1" units="cm"/>
      <inkml:brushProperty name="color" value="#F6630D"/>
      <inkml:brushProperty name="ignorePressure" value="1"/>
      <inkml:brushProperty name="inkEffects" value="pencil"/>
    </inkml:brush>
  </inkml:definitions>
  <inkml:trace contextRef="#ctx0" brushRef="#br0">0 553,'5'0,"10"-4,20-7,27-9,20-11,24-14,10 2,0 3,-6 4,-10 3,-3 4,-5 2,0 0,-7 2,-5 4,-2 1,-6 5,-1-1,-5 4,1-1,-3 1,2 3,2 3,-1-1,6-1,4 2,6-3,-2 0,-1 2,-1 2,-9 1,-4 3,-3 0,-5 1,3 0,-2 0,-1 1,3-1,0 0,3 5,4 1,-1 5,-3-1,1 4,-1-2,-3 2,-3-1,-2 1,-2 4,-2-3,5 2,-4-3,3-3,1 1,4 2,-5 4,3 3,-1 2,-5-2,2-1,0 1,0-3,-10 0,-3-3,-5 0,-4 2,-3-2,-2-3,-2 0,5-2,-5 3,4 3,0-1,0-4,-5 2,-3-2,-4 1,-2 0,2-3,-3-3</inkml:trace>
  <inkml:trace contextRef="#ctx0" brushRef="#br0" timeOffset="1711.66">4714 579,'4'0,"7"0,14 0,16 0,24 0,27 0,20 0,14 0,7 0,0 0,-6 0,-15 0,-10 0,-7 0,-12 0,-7 0,-2 0,-1 4,-4 7,4 0,4 4,1 3,1 4,1 1,-1 7,1 2,-10 1,-3 2,0 1,3-1,-2-3,-4-2,0-2,4 4,2 0,0 4,-5 0,1-1,-2-3,-3-2,-3-1,-2 3,-3 0,-5 0,-1-2,-1-1,-8-1,-1 3,1 1,4 0,-1 3,-3 0,5-1,-4-3,0 4,2-6,-6-2,-4 3,1 0,4 1,1-2,-2-1,-2-4,-3-3,-5-1,-4-2,-1-6,-3 0,0-2,-3 2,0-1,-2 2,2-2,-2-1</inkml:trace>
  <inkml:trace contextRef="#ctx0" brushRef="#br0" timeOffset="2868.66">8904 2072,'4'-4,"11"-7,16-5,11-5,22-12,21-9,1-2,9 2,-4-1,-4 3,-3-1,-7 6,-3 6,-5 6,-2 8,7 7,3 0,2 1,2-3,-1 1,-4 1,-2 3,-1-3,-7 0,-2 2,1 1,-6 2,1 2,-1 0,-2 1,3 0,0 1,-1-1,-2 0,3 0,-5 1,-2-1,-2 0,0 0,-4 0,-2 0,-4 0,1 0,1 0,-2 0,-4 0,-3 0,-3 0,2 0,0 0,-2 0,-1 0,-1 0,-1 0,-6 0</inkml:trace>
</inkml:ink>
</file>

<file path=ppt/ink/ink7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17T02:10:41.968"/>
    </inkml:context>
    <inkml:brush xml:id="br0">
      <inkml:brushProperty name="width" value="0.05" units="cm"/>
      <inkml:brushProperty name="height" value="0.05" units="cm"/>
      <inkml:brushProperty name="color" value="#008C3A"/>
      <inkml:brushProperty name="ignorePressure" value="1"/>
    </inkml:brush>
  </inkml:definitions>
  <inkml:trace contextRef="#ctx0" brushRef="#br0">211 1336,'-1'12,"0"0,-1 0,0 0,0 0,-1 0,-1-1,-1 2,-37 79,11-25,7-14,10-25,2 0,1 4,-10 24,13-37,2-1,0 1,0 0,2 0,0 7,3-20,1-1,0 1,0 0,0-1,1 1,0 0,0-1,0 1,1-1,0 1,0-1,1 0,-1 1,1-1,0-1,0 1,1 0,-1-1,1 0,2 2,4 3,0 0,1-1,0-1,0 1,1-2,0 0,0 0,0-1,9 2,21 5,1-2,13 0,8 3,120 18,-136-24,22-2,-36-3,-1 1,0 1,1 2,-1 2,37 9,1-2,30 0,144 9,-220-22,116 4,19-6,-53-1,-95 0,1 0,0 0,-1-2,1 0,-1 0,0-1,0 0,0-1,0-1,-1 0,0 0,0-1,-1-1,0 1,0-2,0 1,-1-2,-1 1,0-1,0 0,-1-1,0 1,-1-2,0 1,0-1,-2 1,1-2,-1 1,0-5,2-23,-2 0,-2-1,-2 1,-1-1,-2 0,-2 1,-2 0,-10-36,-2 13,-3 1,-2 1,-3 1,-2 1,-8-6,21 36,-2 1,-1 0,-1 2,-1 0,-2 1,0 1,-1 2,-2 0,0 1,-1 2,-1 1,-13-6,13 10,-1 1,0 1,0 1,-1 2,-1 1,-26-3,40 8,0 2,0 0,0 1,0 0,0 2,0 0,0 1,0 0,1 2,-1 0,1 0,0 2,-7 4,-38 20,-60 19,65-29,0-3,-35 6,56-13,0 0,2 2,0 2,-24 14,-13 11,2 3,0 4,62-43,-3 4,-1 0,1 0,0 1,-1 3,3-5,0 1,0-1,-1 0,0 0,0-1,-8 4,-35 16,34-21</inkml:trace>
  <inkml:trace contextRef="#ctx0" brushRef="#br0" timeOffset="2479.02">1362 970,'1'-3,"0"0,0 0,0 0,0-1,0 1,0 0,1 0,0 1,-1-1,1 0,0 1,0-1,1 1,-1-1,1 1,3-5,183-204,-145 166,3 3,1 1,27-16,3 6,1 4,3 3,1 4,59-18,-59 24,-37 15,0 1,7 1,21-4,-8 2,1 3,59-7,128-15,-177 24,47 2,-88 10,1-1,-1-2,-1-2,4-2,-15 2,1 2,-1 0,1 1,6 1,-9 2</inkml:trace>
</inkml:ink>
</file>

<file path=ppt/ink/ink7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17T01:14:29.224"/>
    </inkml:context>
    <inkml:brush xml:id="br0">
      <inkml:brushProperty name="width" value="0.1" units="cm"/>
      <inkml:brushProperty name="height" value="0.1" units="cm"/>
      <inkml:brushProperty name="color" value="#FF0066"/>
      <inkml:brushProperty name="ignorePressure" value="1"/>
    </inkml:brush>
  </inkml:definitions>
  <inkml:trace contextRef="#ctx0" brushRef="#br0">2541 0,'-1'15,"-1"-1,-1 1,0-1,0 0,-1 0,-1 0,-1 0,0-1,0 0,-1 0,-1-1,0 0,-1 0,0-1,-1 0,0 0,-21 19,0-1,-2-1,-1-2,-33 19,11-11,-2-3,-1-2,-1-3,-2-2,-11 0,-13 0,0-3,-2-5,-50 2,-220 12,60 0,122-10,132-13,0 1,1 3,0 1,1 2,0 2,1 2,1 1,1 2,1 2,1 2,1 1,-4 7,2 0,25-21,0 0,-1-1,-8 5,4-5</inkml:trace>
</inkml:ink>
</file>

<file path=ppt/ink/ink7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17T01:14:29.227"/>
    </inkml:context>
    <inkml:brush xml:id="br0">
      <inkml:brushProperty name="width" value="0.1" units="cm"/>
      <inkml:brushProperty name="height" value="0.1" units="cm"/>
      <inkml:brushProperty name="color" value="#FF0066"/>
      <inkml:brushProperty name="ignorePressure" value="1"/>
    </inkml:brush>
  </inkml:definitions>
  <inkml:trace contextRef="#ctx0" brushRef="#br0">1 1286,'126'0,"-1"-7,1-4,-2-6,0-6,-1-5,64-26,-159 44,0-2,-1-1,0-1,-1-1,-1-1,-1-1,0-2,-1 0,-1-1,-1-2,-1 0,4-7,53-74,-5-4,32-65,-4 5,-67 121,2 1,2 2,2 2,28-23,45-48,-96 95</inkml:trace>
</inkml:ink>
</file>

<file path=ppt/ink/ink7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17T02:03:06.915"/>
    </inkml:context>
    <inkml:brush xml:id="br0">
      <inkml:brushProperty name="width" value="0.35" units="cm"/>
      <inkml:brushProperty name="height" value="2.1" units="cm"/>
      <inkml:brushProperty name="color" value="#004F8B"/>
      <inkml:brushProperty name="ignorePressure" value="1"/>
      <inkml:brushProperty name="inkEffects" value="pencil"/>
    </inkml:brush>
  </inkml:definitions>
  <inkml:trace contextRef="#ctx0" brushRef="#br0">214 193,'0'-4,"-5"-2,-6 0,0-3,0-4,-1-1,-3 2,0 0,3-4,0 1,1 0,-2 1,-3 3,1 0,3-3,0 0,1 8,2 9,4 8,2 7,1 5,2 3,0 1,1 1,-1 0,1 0,-1-1,0 0,0-1,0 1,0-1,0 0,5-4,5-7,2 0,-2 1,3 2,-2 3,2-2,4-5,2-4,3-4,3-3,1-3,0 0,-4-5,-5-6,-6-6,-5-4,-4-4,-1-5,-2-3,0 0,0 1,0 1,-4 7,-1 2,0 1,-3 4,0 0,1-1,2-2,3-3,1-1,1 4</inkml:trace>
</inkml:ink>
</file>

<file path=ppt/ink/ink7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17T02:03:12.294"/>
    </inkml:context>
    <inkml:brush xml:id="br0">
      <inkml:brushProperty name="width" value="0.35" units="cm"/>
      <inkml:brushProperty name="height" value="2.1" units="cm"/>
      <inkml:brushProperty name="color" value="#004F8B"/>
      <inkml:brushProperty name="ignorePressure" value="1"/>
      <inkml:brushProperty name="inkEffects" value="pencil"/>
    </inkml:brush>
  </inkml:definitions>
  <inkml:trace contextRef="#ctx0" brushRef="#br0">57 124,'0'4,"0"7,0 5,0 4,4 0,2 0,0 1,3-3,0 0,-2 2,-1 1,-2 2,2-3,1 0,-1 0,-2 2,-1 1,3-3,0 0,5-4,4-5,4-4,3-3,3-2,1-2,0 0,2-1,-6-5,-5-5,-6-6,-5-4,-8-2,-4-3,-5-1,-5 4,0 1,3 1,-1 3,2 1,-2 2,2 1,-1 1,1 0,-2-4,2-2,-2 1,2 0,2-2,-1 3,1-1,-2 4,-3-1,1-3,-3 3,3-2,-1 3,-2 4,1 7,3 10,5 7,3 6,2 5,2-3</inkml:trace>
</inkml:ink>
</file>

<file path=ppt/ink/ink7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17T02:03:17.814"/>
    </inkml:context>
    <inkml:brush xml:id="br0">
      <inkml:brushProperty name="width" value="0.35" units="cm"/>
      <inkml:brushProperty name="height" value="2.1" units="cm"/>
      <inkml:brushProperty name="color" value="#004F8B"/>
      <inkml:brushProperty name="ignorePressure" value="1"/>
      <inkml:brushProperty name="inkEffects" value="pencil"/>
    </inkml:brush>
  </inkml:definitions>
  <inkml:trace contextRef="#ctx0" brushRef="#br0">22 262,'0'4,"4"11,7 12,0 5,4-2,-1-3,-3 0,-3-1,-4-1,3 1,0 0,3-5,0-1,-2 0,-2 2,2 1,0 1,3-3,4-6,4-5,-1-8,1-6,-4-5,-3-6,0-1,3-2,-1-2,1 2,-2 0,1 2,-1 1,1-3,-1-2,-4-2,-2-2,-3-2,-3 0,0 0,-1-1,-1 0,1 1,-1-1,1 1,-1 0,-3 4,-3 2,1-1,-3-1,-4 4,-5 0,1-2,-1 3,-2 5,2-1,0 3,-2-3,-1 2,-2 3,-2 2,0 3,-1 6,-1 6,5 7,6 5,1 3,3 3,4 0,3 1,3-1,1 0,1 0,-4-5,-1-1,0-1,1-2</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09T17:27:51.795"/>
    </inkml:context>
    <inkml:brush xml:id="br0">
      <inkml:brushProperty name="width" value="0.025" units="cm"/>
      <inkml:brushProperty name="height" value="0.025" units="cm"/>
      <inkml:brushProperty name="color" value="#00A0D7"/>
      <inkml:brushProperty name="ignorePressure" value="1"/>
    </inkml:brush>
  </inkml:definitions>
  <inkml:trace contextRef="#ctx0" brushRef="#br0">1054 76,'-19'2,"1"1,0 1,-1 0,1 1,1 1,-1 1,-27 15,24-12,-19 8,-330 168,336-164,2 1,0 2,2 0,1 2,1 2,2 0,0 2,2 1,2 1,-34 63,41-60,1 1,2 0,-7 39,-1 2,10-34,2 0,1 1,3-1,2 1,1 0,12 87,-4-88,1 0,3-1,19 53,65 120,-73-178,1-2,1-1,2 0,2-2,1-1,1-1,2-2,48 35,-27-30,2-2,97 42,-128-63,136 70,-137-72,1 0,0-1,0-2,1 0,0-2,0 0,26-1,-13-1,0-2,0-1,0-2,0-2,0-1,58-18,-35-2,-1-3,-1-2,-1-2,60-48,-68 42,-2-3,53-60,-89 90,39-40,-2-2,-2-2,59-93,-98 132,0 0,-1-1,0 0,-2 0,7-31,5-99,-16 135,6-410,-9 391,-2 0,-1 1,-2-1,-1 1,-1 0,-25-53,-2 11,-68-102,88 151,-1 0,-1 2,-1 0,-1 1,0 1,-2 0,0 2,-1 1,-30-17,-8 0,-2 3,0 3,-2 3,-1 2,-1 4,-1 2,-116-13,117 23,-105-7,147 14,1 2,-1 0,1 1,0 2,-27 7,25-3,0 1,0 2,-24 14,31-16</inkml:trace>
</inkml:ink>
</file>

<file path=ppt/ink/ink8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17T02:03:23.423"/>
    </inkml:context>
    <inkml:brush xml:id="br0">
      <inkml:brushProperty name="width" value="0.35" units="cm"/>
      <inkml:brushProperty name="height" value="2.1" units="cm"/>
      <inkml:brushProperty name="color" value="#004F8B"/>
      <inkml:brushProperty name="ignorePressure" value="1"/>
      <inkml:brushProperty name="inkEffects" value="pencil"/>
    </inkml:brush>
  </inkml:definitions>
  <inkml:trace contextRef="#ctx0" brushRef="#br0">1 446,'4'0,"6"-4,6-2,9-4,5-5,2 0,3-1,11-3,1 1,6 1,3-3,0 3,5-1,1 4,3 3,-1 4,-2-1,-7 0,0-2,0-4,-1 0,0 2,-10 0,-3 0,0 4,3-3,1 2,-1 2,-4 2,9 2,5-3,-3-1,-4 2,2-4,2 1,-3 1,-1 1,-5-2,1 1,1 0,-2 3,-4 1,-4 1,1-3,-1-1,-1 1,-3 0,3 3,1 0,-2 1,-1 1,-2 0,-1 0,3 0,1 0,4 1,5-1,0 0,1 0,-1 0,1 0,2 0,-2 0,1 0,-2 0,-4 0,-4 0,-3 0,-2 0,-1 0,3 0,2 0,3 0,1 0,-1 0,-3 0,-1 0,-3 0,4 0,5 0,0 0,-1 0,2 0,4 0,-2 0,-2 0,-4 0,2 0,-2 0,-1 0,-2 0,-2 0,-2 0,0 0,-1 0,0 0,0 0,0 0,-1 0,2 0,-1 0,0 0,0 0,0 0,0 0,0 0,1 0,-1 0,0 0,0 0,0 0,1 0,-1 0,0 4,-4 7,-2 0,0-1,-3 2,1 4,0 3,3-2,-3 2,-4 1,-1-3,3 1,-2 1,-3 2,1 2,-2 2,3-4,-2-1,-2 1,2-3,-2-6</inkml:trace>
  <inkml:trace contextRef="#ctx0" brushRef="#br0" timeOffset="3229.63">4531 368,'9'0,"7"0,14 0,12 0,11-4,6-7,6-5,5-5,1-2,-5-3,2-1,-3 4,-4 2,-2 4,-4 0,4 0,-5 1,-3 0,5 2,-5 0,0 1,-6 4,-5-2,-5 2,-5 1,-2 3,-2 3,0 0,3 2,2 0,0 0,-1 1,-1-1,-1 0,0 1,-2-1,0 0,0 0,5 0,1 0,4 0,5 0,4 0,4 4,2 6,-3 2,-5 3,-1-2,-4 2,1-1,3-4,-1 2,1 2,2 4,-1 4,-4-3,-5-4,-2-1,1 3,0-3,-2-3,-1 1,-1 3,-1 4,3-2,1-4,-1 0,13 8,3 4,2 2,-2-3,-5-2,-5-4,-9-1,-1 2,1-4,-6 1,8 3,-2 1,-1 3,-1-3,0-1,0 2,0 1,0-4,-4 1,-2-3,0-1,-3 3,0 2,2-3,1 6,3 2,1-2,1-1,1 1,-4 0,-5 0,-2 2,-3 1,1-5,-3 0,3-1,3 2,3 6,-2 2,2 1,1-1,2 0,1-2,2-1,-4 0,-1-5,-3-2,-1 1,-3 0,1-2,-2-1,2-4,-2 1,1-2,-1 1,2-2,-2 2,1-2,0 2,-4 2,2-1,-1 2,2-3,3 1,0 3,-3 2,1-2,2-4,-1 0,-3-2</inkml:trace>
  <inkml:trace contextRef="#ctx0" brushRef="#br0" timeOffset="5823.24">8694 1782,'4'0,"11"0,7-4,13-2,14-4,4-1,5-2,7 0,1-1,-2-4,-3 2,-3-1,-2-1,-2-4,3 4,6-1,-4 3,1 5,0-1,-6 2,-3-2,-6 1,-7-1,0 0,3-2,-3 2,-2 3,2-2,-2 1,-2 3,-3 2,-2 2,-1 1,-1 2,-1 0,-1 0,6 1,5-1,1 0,-1 1,-2-1,-2 0,-3 0,-6 4,-2 2,4 4,2 1,1-3,0 3,0 4,4 3,1 4,4-2,-5-1,2 2,-1 1,-1 2,15 14,14 10,1 1,-6-8,-13-6,-8-9,-6-5,-4-6,-6 0,-1-4,-1 1,-1 3,-1-1,3-3,2 1,-2 4,1 2,0-1,-2 1,-4 2,0-3,3-4,-3 0,3-2,-3 2,-2 2,0 4,-1 3,2 2,-1 2,2 5,-1 1,-3 1,-3-2,-2-1,-2-2,-1 0,3-1,6-5,1-2,-2 4,-1 3,-4 2,-1 0,-1-1,-2 0,5-6,0-1,1 0,-2 0,-1 2,-1 2,-1 0,-1 0,5-3,0-2,1 1,-2 1,-1 1,-1 1,-1-3</inkml:trace>
</inkml:ink>
</file>

<file path=ppt/ink/ink8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0-24T02:21:50.175"/>
    </inkml:context>
    <inkml:brush xml:id="br0">
      <inkml:brushProperty name="width" value="0.05" units="cm"/>
      <inkml:brushProperty name="height" value="0.05" units="cm"/>
      <inkml:brushProperty name="color" value="#0000FF"/>
    </inkml:brush>
  </inkml:definitions>
  <inkml:trace contextRef="#ctx0" brushRef="#br0">3757 60 24575,'-21'2'0,"-1"1"0,1 0 0,-1 2 0,1 0 0,-33 14 0,14-5 0,-139 51 0,-27 7 0,-2 2 0,141-54 0,37-12 0,-38 16 0,-111 70 0,171-90 0,-15 7 0,0 0 0,-1-2 0,-40 11 0,36-13 0,0 2 0,-33 16 0,2-1 0,50-21 0,-1 0 0,1 1 0,-1 0 0,1 0 0,0 1 0,0 0 0,1 0 0,0 1 0,0 1 0,0-1 0,1 1 0,-10 11 0,-175 278 0,180-270 0,0-1 0,2 2 0,1 0 0,1 0 0,-8 45 0,12-59 0,0 1 0,-1-1 0,-1 0 0,0 0 0,-14 20 0,5-8 0,-54 84 0,22-38 0,40-60 0,2 0 0,-1 0 0,1 1 0,1 0 0,0 0 0,1 0 0,-3 19 0,2 4 0,1 47 0,1 3 0,1-80 0,0 0 0,0 0 0,0 0 0,-1 0 0,1 0 0,-1 0 0,0-1 0,-1 1 0,1-1 0,-1 1 0,0-1 0,-6 7 0,-5 3 0,0-1 0,-18 14 0,-7 7 0,-266 239 0,275-246 0,-36 23 0,39-30 0,0 1 0,-30 30 0,41-37 0,-1 0 0,-1-2 0,0 0 0,0-1 0,-2-1 0,-34 14 0,20-9 0,11-5 0,0-1 0,0-2 0,0 0 0,-1-1 0,-24 2 0,1-4 0,-77-2 0,117-2 0,0 0 0,0 0 0,0 0 0,0 1 0,0 0 0,1 1 0,-1-1 0,0 1 0,1 0 0,-1 1 0,1 0 0,0 0 0,0 0 0,0 1 0,-11 8 0,-28 21 0,28-22 0,0 2 0,0-1 0,1 2 0,1 0 0,0 1 0,1 0 0,1 1 0,-18 27 0,4 4 0,-94 187 0,109-207 0,2 2 0,1-1 0,1 1 0,1 1 0,2-1 0,-3 53 0,9 297 0,1-134 0,0-200 0,3-1 0,1 1 0,2-1 0,2 0 0,20 53 0,-23-71 0,-2 0 0,-1 1 0,2 35 0,3 27 0,-3-67 0,0-1 0,2 0 0,0 0 0,1-1 0,13 21 0,-5-9 0,-6-12 0,0-1 0,1-1 0,1 0 0,1 0 0,26 26 0,-30-35 0,1 0 0,-1 0 0,1-1 0,1 0 0,0-1 0,0 0 0,0-1 0,1-1 0,-1 0 0,20 5 0,13-2 0,0-2 0,0-3 0,72-2 0,137-24 0,32-35 0,-109 18 0,-134 32 0,585-120 0,-65-29 0,-536 149 0,152-55 0,-154 52 0,1-2 0,-2 0 0,1-2 0,39-32 0,-43 28 0,0 0 0,-2-1 0,0-1 0,-2-1 0,0-1 0,-2 0 0,0-1 0,21-49 0,-24 42 0,-2 0 0,0-1 0,-3 0 0,0 0 0,-3-1 0,0 0 0,-2-44 0,-3-3 0,-3 1 0,-17-85 0,17 142 0,1-1 0,0 0 0,2 0 0,2-40 0,1 53 0,-1 0 0,1 1 0,0-1 0,1 1 0,0 0 0,1 0 0,0 0 0,0 0 0,1 1 0,0-1 0,0 1 0,1 0 0,0 1 0,8-8 0,13-9 0,1 1 0,2 1 0,0 1 0,1 2 0,54-25 0,-1 8 0,96-26 0,-124 45 0,0 3 0,1 3 0,1 2 0,0 2 0,0 3 0,1 2 0,-1 4 0,82 11 0,18 17 0,294 99 0,34 12 0,-360-115 0,0-7 0,152 6 0,261-20 0,-405-6 0,284-13 0,-48 0 0,-225 13 0,193-7 0,-227 1 0,114-23 0,180-38 0,53-11 0,-4-25 0,-42 4 0,-286 77 0,169-8 0,-230 27 0,103-18 0,-141 16 0,-1-1 0,-1-1 0,1-1 0,-1-1 0,-1-1 0,38-24 0,-44 23 0,-1-1 0,-1 0 0,0-1 0,-1-1 0,0-1 0,-1 0 0,-1 0 0,0-2 0,15-27 0,-7 8 0,59-110 0,-69 123 0,-2 0 0,0-1 0,-1 0 0,6-38 0,-10 25 0,-1 0 0,-2 0 0,-2 0 0,-1 0 0,-2 0 0,-1 0 0,-3 0 0,-15-48 0,-4 7 0,-4 1 0,-70-126 0,49 110 0,-4 3 0,-4 2 0,-3 3 0,-5 2 0,-3 4 0,-3 3 0,-86-68 0,88 88 0,-2 3 0,-3 3 0,-1 4 0,-104-46 0,-277-89 0,356 148 0,-2 4 0,-167-24 0,163 46 0,-185 7 0,120 5 0,25-5 0,-151 3 0,245 3 0,-68 16 0,-23 3 0,-22 4 0,-15 2 0,-18-14 0,-310 23 0,472-36 0,0-2 0,0-1 0,0-2 0,1-2 0,-1-2 0,1-1 0,-65-21 0,96 25 0,-180-60 0,153 54 0,0 2 0,-1 1 0,-57-3 0,-342 10 0,161 2 0,184-2 0,21 1 0,0-3 0,-79-12 0,59 2 0,-1 5 0,0 3 0,0 4 0,-167 24 0,207-16 0,0 3 0,1 2 0,-60 26 0,83-31 0,1-1-195,-1 0 0,0-2 0,0 0 0,0-2 0,-1-1 0,-49-1 0,51-2-6631</inkml:trace>
</inkml:ink>
</file>

<file path=ppt/ink/ink8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0-24T02:26:10.885"/>
    </inkml:context>
    <inkml:brush xml:id="br0">
      <inkml:brushProperty name="width" value="0.05" units="cm"/>
      <inkml:brushProperty name="height" value="0.05" units="cm"/>
      <inkml:brushProperty name="color" value="#0000FF"/>
    </inkml:brush>
  </inkml:definitions>
  <inkml:trace contextRef="#ctx0" brushRef="#br0">1 6492 24575,'48'-9'0,"62"-22"0,-42 10 0,328-102-1958,-2-34 1620,-311 116 409,87-61 0,-120 67-24,-2-4 0,85-87 0,-57 36-47,-2-4 0,118-198 0,98-249 0,-92 104 243,-115 246-83,77-208 845,-110 267-461,86-280-488,-109 322-51,4-25-5,29-181 0,11-48 0,-40 232 0,29-120 0,-51 189 0,-2-1 0,0 0 0,2-65 0,-9 95 0,17-238 0,-13 224 0,1-1 0,0 1 0,2 1 0,0 0 0,2 0 0,18-43 0,75-187 0,-86 217 0,1 0 0,1 1 0,29-45 0,75-101 0,-71 111 0,-28 41 0,0 1 0,25-48 0,-42 68 0,1 1 0,1 0 0,-1 0 0,1 1 0,0 1 0,18-16 0,58-37 0,-24 21 0,70-41 0,-22 16 0,-102 62 0,0 0 0,-1-1 0,1 0 0,-1 0 0,5-7 0,-9 11 0,-1 1 0,0 0 0,0 0 0,0 0 0,0 0 0,0-1 0,1 1 0,-1 0 0,0 0 0,0 0 0,0-1 0,0 1 0,0 0 0,0 0 0,0-1 0,0 1 0,0 0 0,1 0 0,-1-1 0,0 1 0,0 0 0,0 0 0,0-1 0,0 1 0,0 0 0,0 0 0,0-1 0,0 1 0,0 0 0,-1 0 0,1-1 0,0 1 0,0 0 0,0 0 0,0-1 0,0 1 0,0 0 0,0 0 0,0-1 0,0 1 0,-1 0 0,1 0 0,0 0 0,0 0 0,0-1 0,0 1 0,-1 0 0,1 0 0,0 0 0,0 0 0,0 0 0,-1-1 0,-12-3 0,12 4 0,-32-3 0,-1 2 0,1 1 0,-45 10 0,40-5 0,-194 34 0,230-39 0,-24 2 0,25-2 0,0 0 0,0 0 0,1 0 0,-1 0 0,0 0 0,0 0 0,0 0 0,0 0 0,1 0 0,-1-1 0,0 1 0,0 0 0,0-1 0,1 1 0,-1-1 0,0 1 0,0-1 0,1 1 0,-1-1 0,0 0 0,1 0 0,-1 1 0,0-2 0,2 0 0,-1 1 0,1 0 0,0-1 0,0 1 0,0 0 0,0 0 0,0 0 0,0 0 0,0 0 0,1 0 0,-1 1 0,0-1 0,0 1 0,2-2 0,-1 1 0,16-7 0,0 2 0,1 0 0,-1 1 0,1 2 0,0 0 0,20 2 0,20-4 0,190-17 0,-245 21 0,1 1 0,-1 1 0,1-1 0,-1 1 0,1 0 0,-1 0 0,0 1 0,1-1 0,4 4 0,-8-4 0,1 0 0,-1 1 0,0-1 0,0 0 0,0 1 0,1-1 0,-1 1 0,0 0 0,0-1 0,-1 1 0,1 0 0,0 0 0,0 0 0,-1 0 0,1 0 0,0 0 0,-1 0 0,0 0 0,1 0 0,-1 0 0,0 0 0,0 0 0,0 1 0,0-1 0,0 0 0,0 0 0,0 0 0,0 0 0,-1 3 0,-5 33 0,-2-1 0,0 1 0,-15 42 0,-42 104 0,47-139-80,6-16-348,2 1-1,-13 47 1,17-50-6398</inkml:trace>
</inkml:ink>
</file>

<file path=ppt/ink/ink8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16T21:49:32.590"/>
    </inkml:context>
    <inkml:brush xml:id="br0">
      <inkml:brushProperty name="width" value="0.1" units="cm"/>
      <inkml:brushProperty name="height" value="0.1" units="cm"/>
      <inkml:brushProperty name="color" value="#FF0066"/>
      <inkml:brushProperty name="ignorePressure" value="1"/>
    </inkml:brush>
  </inkml:definitions>
  <inkml:trace contextRef="#ctx0" brushRef="#br0">2541 0,'-1'15,"-1"-1,-1 1,0-1,0 0,-1 0,-1 0,-1 0,0-1,0 0,-1 0,-1-1,0 0,-1 0,0-1,-1 0,0 0,-21 19,0-1,-2-1,-1-2,-33 19,11-11,-2-3,-1-2,-1-3,-2-2,-11 0,-13 0,0-3,-2-5,-50 2,-220 12,60 0,122-10,132-13,0 1,1 3,0 1,1 2,0 2,1 2,1 1,1 2,1 2,1 2,1 1,-4 7,2 0,25-21,0 0,-1-1,-8 5,4-5</inkml:trace>
</inkml:ink>
</file>

<file path=ppt/ink/ink8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16T21:50:07.583"/>
    </inkml:context>
    <inkml:brush xml:id="br0">
      <inkml:brushProperty name="width" value="0.1" units="cm"/>
      <inkml:brushProperty name="height" value="0.1" units="cm"/>
      <inkml:brushProperty name="color" value="#FF0066"/>
      <inkml:brushProperty name="ignorePressure" value="1"/>
    </inkml:brush>
  </inkml:definitions>
  <inkml:trace contextRef="#ctx0" brushRef="#br0">1 1286,'126'0,"-1"-7,1-4,-2-6,0-6,-1-5,64-26,-159 44,0-2,-1-1,0-1,-1-1,-1-1,-1-1,0-2,-1 0,-1-1,-1-2,-1 0,4-7,53-74,-5-4,32-65,-4 5,-67 121,2 1,2 2,2 2,28-23,45-48,-96 95</inkml:trace>
</inkml:ink>
</file>

<file path=ppt/ink/ink8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17T00:26:41.842"/>
    </inkml:context>
    <inkml:brush xml:id="br0">
      <inkml:brushProperty name="width" value="0.1" units="cm"/>
      <inkml:brushProperty name="height" value="0.1" units="cm"/>
      <inkml:brushProperty name="color" value="#FF0066"/>
      <inkml:brushProperty name="ignorePressure" value="1"/>
    </inkml:brush>
  </inkml:definitions>
  <inkml:trace contextRef="#ctx0" brushRef="#br0">1 1069,'24'-2,"1"-2,0-1,-1-1,0 0,0-2,-1-1,17-9,3 0,532-231,-392 171,69-13,86-35,-114 35,3 11,4 9,181-29,-146 60,77 4,-312 34,323-23,-344 24,3 0,0 0,-1 0,1 1,0 1,-1 0,9 3,-18-3,1 0,-1 0,0 0,0 0,0 1,-1 0,1-1,0 1,0 0,-1 0,1 1,-1-1,0 0,0 1,0-1,0 1,0 0,0 0,-1 0,0 0,1 0,-1 0,0 0,0 0,-1 0,1 1,-1-1,1 1,2 33,0 0,-3 0,-1 0,-2 1,-7 52,-5 6,-3 1,1-8,-2 53,10-39,-7 90,9 48,2-197,0-28</inkml:trace>
</inkml:ink>
</file>

<file path=ppt/ink/ink8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17T02:26:59.274"/>
    </inkml:context>
    <inkml:brush xml:id="br0">
      <inkml:brushProperty name="width" value="0.35" units="cm"/>
      <inkml:brushProperty name="height" value="2.1" units="cm"/>
      <inkml:brushProperty name="color" value="#F6630D"/>
      <inkml:brushProperty name="ignorePressure" value="1"/>
      <inkml:brushProperty name="inkEffects" value="pencil"/>
    </inkml:brush>
  </inkml:definitions>
  <inkml:trace contextRef="#ctx0" brushRef="#br0">204 108,'-4'0,"-6"5,-7 5,1 6,-2 0,2 1,0-1,2 0,4 3,-1-3,1 1,3 2,-3 2,-3 2,0 1,2 2,3 0,8-3,4-3,5-3,1-1,4-3,3-4,4 1,3-1,1 3,1-2,1-1,0-4,0-1,-1-2,1-6,-5-6,-6-7,-6-3,-4-5,-3-1,-3-1,-1 0,0-5,-5-1,-1 0,1 2,0 1,-2 2,0 1,-3 0,0 1,3 0,1 0,3 0,-2 5,-5 5,-5 6,0 4</inkml:trace>
</inkml:ink>
</file>

<file path=ppt/ink/ink8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17T02:27:02.832"/>
    </inkml:context>
    <inkml:brush xml:id="br0">
      <inkml:brushProperty name="width" value="0.35" units="cm"/>
      <inkml:brushProperty name="height" value="2.1" units="cm"/>
      <inkml:brushProperty name="color" value="#F6630D"/>
      <inkml:brushProperty name="ignorePressure" value="1"/>
      <inkml:brushProperty name="inkEffects" value="pencil"/>
    </inkml:brush>
  </inkml:definitions>
  <inkml:trace contextRef="#ctx0" brushRef="#br0">160 160,'0'5,"4"5,2 11,4 1,0 1,-1 2,-2 1,-3 0,-2 0,4-4,0-1,-1-1,0 2,2 1,0 2,0 0,2-4,5-5,4-6,3-4,3-3,1-3,-3-5,-5-6,-6-6,-5-5,-3-2,-2-3,-2 0,0 0,0-1,0 1,0 0,1 1,-5 4,-1 2,-4-1,0 0,1-2,-2-2,1 0,2 0,-2 3,1 2,-3 3,-4 6,-3-1,-3 3,-3 1,0 4,-2 1,0 2,0 0,0 6,5 6,6 6,1 0,4 1,-2-2,2 0,3 3,3 2,2 1,2-1</inkml:trace>
</inkml:ink>
</file>

<file path=ppt/ink/ink8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17T02:27:07.157"/>
    </inkml:context>
    <inkml:brush xml:id="br0">
      <inkml:brushProperty name="width" value="0.35" units="cm"/>
      <inkml:brushProperty name="height" value="2.1" units="cm"/>
      <inkml:brushProperty name="color" value="#F6630D"/>
      <inkml:brushProperty name="ignorePressure" value="1"/>
      <inkml:brushProperty name="inkEffects" value="pencil"/>
    </inkml:brush>
  </inkml:definitions>
  <inkml:trace contextRef="#ctx0" brushRef="#br0">31 265,'0'5,"4"1,6 4,7 5,-1 4,2-1,2 0,-2 3,-4 2,-1 0,-1 3,0-5,0-1,-4 1,2-4,4-4,4-5,-1-7,0-5,3-6,-3-5,-3-5,-6-3,-2-3,-4-1,-1 0,-1-1,-1 1,0 1,0-1,1 0,-1 1,1 0,-5 4,0 2,-1-1,1 0,-2 2,-5 5,-6 1,2-3,-2 2,-2 3,2 0,0 1,-1 2,-2 3,-3 2,0 1,-2 2,5 4,0 3,5 3,4 6,5 3,3 4,3 2,1 2,0-5</inkml:trace>
</inkml:ink>
</file>

<file path=ppt/ink/ink8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17T02:27:10.160"/>
    </inkml:context>
    <inkml:brush xml:id="br0">
      <inkml:brushProperty name="width" value="0.35" units="cm"/>
      <inkml:brushProperty name="height" value="2.1" units="cm"/>
      <inkml:brushProperty name="color" value="#F6630D"/>
      <inkml:brushProperty name="ignorePressure" value="1"/>
      <inkml:brushProperty name="inkEffects" value="pencil"/>
    </inkml:brush>
  </inkml:definitions>
  <inkml:trace contextRef="#ctx0" brushRef="#br0">0 553,'5'0,"10"-4,20-7,27-9,20-11,24-14,10 2,0 3,-6 4,-10 3,-3 4,-5 2,0 0,-7 2,-5 4,-2 1,-6 5,-1-1,-5 4,1-1,-3 1,2 3,2 3,-1-1,6-1,4 2,6-3,-2 0,-1 2,-1 2,-9 1,-4 3,-3 0,-5 1,3 0,-2 0,-1 1,3-1,0 0,3 5,4 1,-1 5,-3-1,1 4,-1-2,-3 2,-3-1,-2 1,-2 4,-2-3,5 2,-4-3,3-3,1 1,4 2,-5 4,3 3,-1 2,-5-2,2-1,0 1,0-3,-10 0,-3-3,-5 0,-4 2,-3-2,-2-3,-2 0,5-2,-5 3,4 3,0-1,0-4,-5 2,-3-2,-4 1,-2 0,2-3,-3-3</inkml:trace>
  <inkml:trace contextRef="#ctx0" brushRef="#br0" timeOffset="1711.66">4714 579,'4'0,"7"0,14 0,16 0,24 0,27 0,20 0,14 0,7 0,0 0,-6 0,-15 0,-10 0,-7 0,-12 0,-7 0,-2 0,-1 4,-4 7,4 0,4 4,1 3,1 4,1 1,-1 7,1 2,-10 1,-3 2,0 1,3-1,-2-3,-4-2,0-2,4 4,2 0,0 4,-5 0,1-1,-2-3,-3-2,-3-1,-2 3,-3 0,-5 0,-1-2,-1-1,-8-1,-1 3,1 1,4 0,-1 3,-3 0,5-1,-4-3,0 4,2-6,-6-2,-4 3,1 0,4 1,1-2,-2-1,-2-4,-3-3,-5-1,-4-2,-1-6,-3 0,0-2,-3 2,0-1,-2 2,2-2,-2-1</inkml:trace>
  <inkml:trace contextRef="#ctx0" brushRef="#br0" timeOffset="2868.66">8904 2072,'4'-4,"11"-7,16-5,11-5,22-12,21-9,1-2,9 2,-4-1,-4 3,-3-1,-7 6,-3 6,-5 6,-2 8,7 7,3 0,2 1,2-3,-1 1,-4 1,-2 3,-1-3,-7 0,-2 2,1 1,-6 2,1 2,-1 0,-2 1,3 0,0 1,-1-1,-2 0,3 0,-5 1,-2-1,-2 0,0 0,-4 0,-2 0,-4 0,1 0,1 0,-2 0,-4 0,-3 0,-3 0,2 0,0 0,-2 0,-1 0,-1 0,-1 0,-6 0</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09T17:27:55.176"/>
    </inkml:context>
    <inkml:brush xml:id="br0">
      <inkml:brushProperty name="width" value="0.025" units="cm"/>
      <inkml:brushProperty name="height" value="0.025" units="cm"/>
      <inkml:brushProperty name="color" value="#00A0D7"/>
      <inkml:brushProperty name="ignorePressure" value="1"/>
    </inkml:brush>
  </inkml:definitions>
  <inkml:trace contextRef="#ctx0" brushRef="#br0">3696 1,'-1'3,"0"0,-1 1,1-1,-1 0,0 0,0 0,0 0,0 0,0 0,0 0,-1-1,0 1,1-1,-1 0,-5 3,-1 3,-33 29,0-2,-2-1,-2-3,-87 45,-319 93,399-157,-1-2,0-3,-1-2,-75-3,-68 6,-296 6,191-12,252 1,0 3,0 3,1 1,0 2,-69 28,-231 119,261-115,28-12,1 3,2 3,2 2,2 3,1 2,3 2,1 3,-81 108,110-128,0 0,2 2,1 0,2 1,1 1,-16 63,19-48,2 0,2 0,3 1,2 70,3-90,-1-12,0 1,2-1,5 29,-5-40,0-1,1 1,-1-1,1 0,1 0,-1 0,1 0,0-1,0 1,1-1,-1 0,1-1,7 7,22 15,1-2,1-1,1-1,1-3,0-1,2-1,0-2,0-3,2 0,-1-3,1-2,57 4,241-16,-291 0,-1-2,0-1,-1-4,88-32,-100 30,-1-2,-1-1,-1-1,32-25,-51 33,-1 0,0-1,-1 0,0-1,-1 0,0-1,-1 0,0 0,-2-1,1 0,-1-1,5-16,-5 8,-1 0,-1 0,0-1,-2 0,-1 0,-1 0,-1 0,-1 0,-1 0,-1 0,-1 0,-1 1,-1-1,-1 1,-2 1,0 0,-16-30,-26-21,-3 1,-106-107,121 137,10 10,-182-186,169 179,-2 1,-2 3,-58-35,84 59,0 2,0 0,-1 1,0 0,0 2,-1 1,0 1,0 0,0 2,0 0,0 2,-24 2,18-1,4 0</inkml:trace>
</inkml:ink>
</file>

<file path=ppt/ink/ink9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17T01:14:29.224"/>
    </inkml:context>
    <inkml:brush xml:id="br0">
      <inkml:brushProperty name="width" value="0.1" units="cm"/>
      <inkml:brushProperty name="height" value="0.1" units="cm"/>
      <inkml:brushProperty name="color" value="#FF0066"/>
      <inkml:brushProperty name="ignorePressure" value="1"/>
    </inkml:brush>
  </inkml:definitions>
  <inkml:trace contextRef="#ctx0" brushRef="#br0">2541 0,'-1'15,"-1"-1,-1 1,0-1,0 0,-1 0,-1 0,-1 0,0-1,0 0,-1 0,-1-1,0 0,-1 0,0-1,-1 0,0 0,-21 19,0-1,-2-1,-1-2,-33 19,11-11,-2-3,-1-2,-1-3,-2-2,-11 0,-13 0,0-3,-2-5,-50 2,-220 12,60 0,122-10,132-13,0 1,1 3,0 1,1 2,0 2,1 2,1 1,1 2,1 2,1 2,1 1,-4 7,2 0,25-21,0 0,-1-1,-8 5,4-5</inkml:trace>
</inkml:ink>
</file>

<file path=ppt/ink/ink9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17T01:14:29.227"/>
    </inkml:context>
    <inkml:brush xml:id="br0">
      <inkml:brushProperty name="width" value="0.1" units="cm"/>
      <inkml:brushProperty name="height" value="0.1" units="cm"/>
      <inkml:brushProperty name="color" value="#FF0066"/>
      <inkml:brushProperty name="ignorePressure" value="1"/>
    </inkml:brush>
  </inkml:definitions>
  <inkml:trace contextRef="#ctx0" brushRef="#br0">1 1286,'126'0,"-1"-7,1-4,-2-6,0-6,-1-5,64-26,-159 44,0-2,-1-1,0-1,-1-1,-1-1,-1-1,0-2,-1 0,-1-1,-1-2,-1 0,4-7,53-74,-5-4,32-65,-4 5,-67 121,2 1,2 2,2 2,28-23,45-48,-96 95</inkml:trace>
</inkml:ink>
</file>

<file path=ppt/ink/ink9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17T02:03:06.915"/>
    </inkml:context>
    <inkml:brush xml:id="br0">
      <inkml:brushProperty name="width" value="0.35" units="cm"/>
      <inkml:brushProperty name="height" value="2.1" units="cm"/>
      <inkml:brushProperty name="color" value="#004F8B"/>
      <inkml:brushProperty name="ignorePressure" value="1"/>
      <inkml:brushProperty name="inkEffects" value="pencil"/>
    </inkml:brush>
  </inkml:definitions>
  <inkml:trace contextRef="#ctx0" brushRef="#br0">214 193,'0'-4,"-5"-2,-6 0,0-3,0-4,-1-1,-3 2,0 0,3-4,0 1,1 0,-2 1,-3 3,1 0,3-3,0 0,1 8,2 9,4 8,2 7,1 5,2 3,0 1,1 1,-1 0,1 0,-1-1,0 0,0-1,0 1,0-1,0 0,5-4,5-7,2 0,-2 1,3 2,-2 3,2-2,4-5,2-4,3-4,3-3,1-3,0 0,-4-5,-5-6,-6-6,-5-4,-4-4,-1-5,-2-3,0 0,0 1,0 1,-4 7,-1 2,0 1,-3 4,0 0,1-1,2-2,3-3,1-1,1 4</inkml:trace>
</inkml:ink>
</file>

<file path=ppt/ink/ink9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17T02:03:12.294"/>
    </inkml:context>
    <inkml:brush xml:id="br0">
      <inkml:brushProperty name="width" value="0.35" units="cm"/>
      <inkml:brushProperty name="height" value="2.1" units="cm"/>
      <inkml:brushProperty name="color" value="#004F8B"/>
      <inkml:brushProperty name="ignorePressure" value="1"/>
      <inkml:brushProperty name="inkEffects" value="pencil"/>
    </inkml:brush>
  </inkml:definitions>
  <inkml:trace contextRef="#ctx0" brushRef="#br0">57 124,'0'4,"0"7,0 5,0 4,4 0,2 0,0 1,3-3,0 0,-2 2,-1 1,-2 2,2-3,1 0,-1 0,-2 2,-1 1,3-3,0 0,5-4,4-5,4-4,3-3,3-2,1-2,0 0,2-1,-6-5,-5-5,-6-6,-5-4,-8-2,-4-3,-5-1,-5 4,0 1,3 1,-1 3,2 1,-2 2,2 1,-1 1,1 0,-2-4,2-2,-2 1,2 0,2-2,-1 3,1-1,-2 4,-3-1,1-3,-3 3,3-2,-1 3,-2 4,1 7,3 10,5 7,3 6,2 5,2-3</inkml:trace>
</inkml:ink>
</file>

<file path=ppt/ink/ink9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17T02:03:17.814"/>
    </inkml:context>
    <inkml:brush xml:id="br0">
      <inkml:brushProperty name="width" value="0.35" units="cm"/>
      <inkml:brushProperty name="height" value="2.1" units="cm"/>
      <inkml:brushProperty name="color" value="#004F8B"/>
      <inkml:brushProperty name="ignorePressure" value="1"/>
      <inkml:brushProperty name="inkEffects" value="pencil"/>
    </inkml:brush>
  </inkml:definitions>
  <inkml:trace contextRef="#ctx0" brushRef="#br0">22 262,'0'4,"4"11,7 12,0 5,4-2,-1-3,-3 0,-3-1,-4-1,3 1,0 0,3-5,0-1,-2 0,-2 2,2 1,0 1,3-3,4-6,4-5,-1-8,1-6,-4-5,-3-6,0-1,3-2,-1-2,1 2,-2 0,1 2,-1 1,1-3,-1-2,-4-2,-2-2,-3-2,-3 0,0 0,-1-1,-1 0,1 1,-1-1,1 1,-1 0,-3 4,-3 2,1-1,-3-1,-4 4,-5 0,1-2,-1 3,-2 5,2-1,0 3,-2-3,-1 2,-2 3,-2 2,0 3,-1 6,-1 6,5 7,6 5,1 3,3 3,4 0,3 1,3-1,1 0,1 0,-4-5,-1-1,0-1,1-2</inkml:trace>
</inkml:ink>
</file>

<file path=ppt/ink/ink9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17T02:03:23.423"/>
    </inkml:context>
    <inkml:brush xml:id="br0">
      <inkml:brushProperty name="width" value="0.35" units="cm"/>
      <inkml:brushProperty name="height" value="2.1" units="cm"/>
      <inkml:brushProperty name="color" value="#004F8B"/>
      <inkml:brushProperty name="ignorePressure" value="1"/>
      <inkml:brushProperty name="inkEffects" value="pencil"/>
    </inkml:brush>
  </inkml:definitions>
  <inkml:trace contextRef="#ctx0" brushRef="#br0">1 446,'4'0,"6"-4,6-2,9-4,5-5,2 0,3-1,11-3,1 1,6 1,3-3,0 3,5-1,1 4,3 3,-1 4,-2-1,-7 0,0-2,0-4,-1 0,0 2,-10 0,-3 0,0 4,3-3,1 2,-1 2,-4 2,9 2,5-3,-3-1,-4 2,2-4,2 1,-3 1,-1 1,-5-2,1 1,1 0,-2 3,-4 1,-4 1,1-3,-1-1,-1 1,-3 0,3 3,1 0,-2 1,-1 1,-2 0,-1 0,3 0,1 0,4 1,5-1,0 0,1 0,-1 0,1 0,2 0,-2 0,1 0,-2 0,-4 0,-4 0,-3 0,-2 0,-1 0,3 0,2 0,3 0,1 0,-1 0,-3 0,-1 0,-3 0,4 0,5 0,0 0,-1 0,2 0,4 0,-2 0,-2 0,-4 0,2 0,-2 0,-1 0,-2 0,-2 0,-2 0,0 0,-1 0,0 0,0 0,0 0,-1 0,2 0,-1 0,0 0,0 0,0 0,0 0,0 0,1 0,-1 0,0 0,0 0,0 0,1 0,-1 0,0 4,-4 7,-2 0,0-1,-3 2,1 4,0 3,3-2,-3 2,-4 1,-1-3,3 1,-2 1,-3 2,1 2,-2 2,3-4,-2-1,-2 1,2-3,-2-6</inkml:trace>
  <inkml:trace contextRef="#ctx0" brushRef="#br0" timeOffset="3229.63">4531 368,'9'0,"7"0,14 0,12 0,11-4,6-7,6-5,5-5,1-2,-5-3,2-1,-3 4,-4 2,-2 4,-4 0,4 0,-5 1,-3 0,5 2,-5 0,0 1,-6 4,-5-2,-5 2,-5 1,-2 3,-2 3,0 0,3 2,2 0,0 0,-1 1,-1-1,-1 0,0 1,-2-1,0 0,0 0,5 0,1 0,4 0,5 0,4 0,4 4,2 6,-3 2,-5 3,-1-2,-4 2,1-1,3-4,-1 2,1 2,2 4,-1 4,-4-3,-5-4,-2-1,1 3,0-3,-2-3,-1 1,-1 3,-1 4,3-2,1-4,-1 0,13 8,3 4,2 2,-2-3,-5-2,-5-4,-9-1,-1 2,1-4,-6 1,8 3,-2 1,-1 3,-1-3,0-1,0 2,0 1,0-4,-4 1,-2-3,0-1,-3 3,0 2,2-3,1 6,3 2,1-2,1-1,1 1,-4 0,-5 0,-2 2,-3 1,1-5,-3 0,3-1,3 2,3 6,-2 2,2 1,1-1,2 0,1-2,2-1,-4 0,-1-5,-3-2,-1 1,-3 0,1-2,-2-1,2-4,-2 1,1-2,-1 1,2-2,-2 2,1-2,0 2,-4 2,2-1,-1 2,2-3,3 1,0 3,-3 2,1-2,2-4,-1 0,-3-2</inkml:trace>
  <inkml:trace contextRef="#ctx0" brushRef="#br0" timeOffset="5823.24">8694 1782,'4'0,"11"0,7-4,13-2,14-4,4-1,5-2,7 0,1-1,-2-4,-3 2,-3-1,-2-1,-2-4,3 4,6-1,-4 3,1 5,0-1,-6 2,-3-2,-6 1,-7-1,0 0,3-2,-3 2,-2 3,2-2,-2 1,-2 3,-3 2,-2 2,-1 1,-1 2,-1 0,-1 0,6 1,5-1,1 0,-1 1,-2-1,-2 0,-3 0,-6 4,-2 2,4 4,2 1,1-3,0 3,0 4,4 3,1 4,4-2,-5-1,2 2,-1 1,-1 2,15 14,14 10,1 1,-6-8,-13-6,-8-9,-6-5,-4-6,-6 0,-1-4,-1 1,-1 3,-1-1,3-3,2 1,-2 4,1 2,0-1,-2 1,-4 2,0-3,3-4,-3 0,3-2,-3 2,-2 2,0 4,-1 3,2 2,-1 2,2 5,-1 1,-3 1,-3-2,-2-1,-2-2,-1 0,3-1,6-5,1-2,-2 4,-1 3,-4 2,-1 0,-1-1,-2 0,5-6,0-1,1 0,-2 0,-1 2,-1 2,-1 0,-1 0,5-3,0-2,1 1,-2 1,-1 1,-1 1,-1-3</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B588B66-D420-43E7-BFD4-747BBC736DE7}" type="datetimeFigureOut">
              <a:rPr lang="en-US" smtClean="0"/>
              <a:t>1/14/2026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CEC8F5A-042A-403E-A05B-EE3527B3FEF6}" type="slidenum">
              <a:rPr lang="en-US" smtClean="0"/>
              <a:t>‹#›</a:t>
            </a:fld>
            <a:endParaRPr lang="en-US"/>
          </a:p>
        </p:txBody>
      </p:sp>
    </p:spTree>
    <p:extLst>
      <p:ext uri="{BB962C8B-B14F-4D97-AF65-F5344CB8AC3E}">
        <p14:creationId xmlns:p14="http://schemas.microsoft.com/office/powerpoint/2010/main" val="3425664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CEC8F5A-042A-403E-A05B-EE3527B3FEF6}" type="slidenum">
              <a:rPr lang="en-US" smtClean="0"/>
              <a:t>22</a:t>
            </a:fld>
            <a:endParaRPr lang="en-US"/>
          </a:p>
        </p:txBody>
      </p:sp>
    </p:spTree>
    <p:extLst>
      <p:ext uri="{BB962C8B-B14F-4D97-AF65-F5344CB8AC3E}">
        <p14:creationId xmlns:p14="http://schemas.microsoft.com/office/powerpoint/2010/main" val="20584790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EF75BC-33D8-684F-BCBE-FD7BACCF42A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757D202-8146-EA11-2B9D-690B3CBF8A4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128178A-10B1-641D-D7DD-165AFC6C9923}"/>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0B399231-24E4-D7B7-BD43-0C2B9E9C3BE0}"/>
              </a:ext>
            </a:extLst>
          </p:cNvPr>
          <p:cNvSpPr>
            <a:spLocks noGrp="1"/>
          </p:cNvSpPr>
          <p:nvPr>
            <p:ph type="sldNum" sz="quarter" idx="5"/>
          </p:nvPr>
        </p:nvSpPr>
        <p:spPr/>
        <p:txBody>
          <a:bodyPr/>
          <a:lstStyle/>
          <a:p>
            <a:fld id="{ACEC8F5A-042A-403E-A05B-EE3527B3FEF6}" type="slidenum">
              <a:rPr lang="en-US" smtClean="0"/>
              <a:t>43</a:t>
            </a:fld>
            <a:endParaRPr lang="en-US"/>
          </a:p>
        </p:txBody>
      </p:sp>
    </p:spTree>
    <p:extLst>
      <p:ext uri="{BB962C8B-B14F-4D97-AF65-F5344CB8AC3E}">
        <p14:creationId xmlns:p14="http://schemas.microsoft.com/office/powerpoint/2010/main" val="22310311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CEC8F5A-042A-403E-A05B-EE3527B3FEF6}" type="slidenum">
              <a:rPr lang="en-US" smtClean="0"/>
              <a:t>44</a:t>
            </a:fld>
            <a:endParaRPr lang="en-US"/>
          </a:p>
        </p:txBody>
      </p:sp>
    </p:spTree>
    <p:extLst>
      <p:ext uri="{BB962C8B-B14F-4D97-AF65-F5344CB8AC3E}">
        <p14:creationId xmlns:p14="http://schemas.microsoft.com/office/powerpoint/2010/main" val="9824978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5A48C7-9773-0AA4-E2A3-A8556C20966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6FDB098-F966-3627-6A4C-ADC75746092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B1DBEC5-82B3-DCA4-E988-1C35232977D2}"/>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C235AA26-6E2D-D87C-6DFF-3CD8769485B5}"/>
              </a:ext>
            </a:extLst>
          </p:cNvPr>
          <p:cNvSpPr>
            <a:spLocks noGrp="1"/>
          </p:cNvSpPr>
          <p:nvPr>
            <p:ph type="sldNum" sz="quarter" idx="5"/>
          </p:nvPr>
        </p:nvSpPr>
        <p:spPr/>
        <p:txBody>
          <a:bodyPr/>
          <a:lstStyle/>
          <a:p>
            <a:fld id="{ACEC8F5A-042A-403E-A05B-EE3527B3FEF6}" type="slidenum">
              <a:rPr lang="en-US" smtClean="0"/>
              <a:t>45</a:t>
            </a:fld>
            <a:endParaRPr lang="en-US"/>
          </a:p>
        </p:txBody>
      </p:sp>
    </p:spTree>
    <p:extLst>
      <p:ext uri="{BB962C8B-B14F-4D97-AF65-F5344CB8AC3E}">
        <p14:creationId xmlns:p14="http://schemas.microsoft.com/office/powerpoint/2010/main" val="9072575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D8691C-92F9-DF4D-8E04-3961E6ADA0B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22E94FC-5DB7-6DE0-C48D-659AFD10390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FEFDBA9-C1EA-8F58-DF05-454D22821B7C}"/>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B09B23C4-E5C1-FF4E-11D2-70266712300D}"/>
              </a:ext>
            </a:extLst>
          </p:cNvPr>
          <p:cNvSpPr>
            <a:spLocks noGrp="1"/>
          </p:cNvSpPr>
          <p:nvPr>
            <p:ph type="sldNum" sz="quarter" idx="5"/>
          </p:nvPr>
        </p:nvSpPr>
        <p:spPr/>
        <p:txBody>
          <a:bodyPr/>
          <a:lstStyle/>
          <a:p>
            <a:fld id="{ACEC8F5A-042A-403E-A05B-EE3527B3FEF6}" type="slidenum">
              <a:rPr lang="en-US" smtClean="0"/>
              <a:t>46</a:t>
            </a:fld>
            <a:endParaRPr lang="en-US"/>
          </a:p>
        </p:txBody>
      </p:sp>
    </p:spTree>
    <p:extLst>
      <p:ext uri="{BB962C8B-B14F-4D97-AF65-F5344CB8AC3E}">
        <p14:creationId xmlns:p14="http://schemas.microsoft.com/office/powerpoint/2010/main" val="15430658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CEC8F5A-042A-403E-A05B-EE3527B3FEF6}" type="slidenum">
              <a:rPr lang="en-US" smtClean="0"/>
              <a:t>47</a:t>
            </a:fld>
            <a:endParaRPr lang="en-US"/>
          </a:p>
        </p:txBody>
      </p:sp>
    </p:spTree>
    <p:extLst>
      <p:ext uri="{BB962C8B-B14F-4D97-AF65-F5344CB8AC3E}">
        <p14:creationId xmlns:p14="http://schemas.microsoft.com/office/powerpoint/2010/main" val="14857942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23DC87-9D86-B469-36B0-D5D52C62D21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7A0AA76-E09B-E918-9778-507169D5A7D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B0E2181-2DF1-4DDD-889D-333E3DC0B776}"/>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4F0AA80C-4088-D09B-CEFA-9D47FBFEC600}"/>
              </a:ext>
            </a:extLst>
          </p:cNvPr>
          <p:cNvSpPr>
            <a:spLocks noGrp="1"/>
          </p:cNvSpPr>
          <p:nvPr>
            <p:ph type="sldNum" sz="quarter" idx="5"/>
          </p:nvPr>
        </p:nvSpPr>
        <p:spPr/>
        <p:txBody>
          <a:bodyPr/>
          <a:lstStyle/>
          <a:p>
            <a:fld id="{ACEC8F5A-042A-403E-A05B-EE3527B3FEF6}" type="slidenum">
              <a:rPr lang="en-US" smtClean="0"/>
              <a:t>48</a:t>
            </a:fld>
            <a:endParaRPr lang="en-US"/>
          </a:p>
        </p:txBody>
      </p:sp>
    </p:spTree>
    <p:extLst>
      <p:ext uri="{BB962C8B-B14F-4D97-AF65-F5344CB8AC3E}">
        <p14:creationId xmlns:p14="http://schemas.microsoft.com/office/powerpoint/2010/main" val="242079795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CEC8F5A-042A-403E-A05B-EE3527B3FEF6}" type="slidenum">
              <a:rPr lang="en-US" smtClean="0"/>
              <a:t>50</a:t>
            </a:fld>
            <a:endParaRPr lang="en-US"/>
          </a:p>
        </p:txBody>
      </p:sp>
    </p:spTree>
    <p:extLst>
      <p:ext uri="{BB962C8B-B14F-4D97-AF65-F5344CB8AC3E}">
        <p14:creationId xmlns:p14="http://schemas.microsoft.com/office/powerpoint/2010/main" val="31915918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E300AA-CA04-B88D-8545-D9D93A7CE7A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EE8A8F5-6AE5-9B8A-3338-8683DD1ABA5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0AA8EAE-4802-B36F-DF06-71998E555094}"/>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7919A4AF-1157-558F-BA31-4C2F56F936E8}"/>
              </a:ext>
            </a:extLst>
          </p:cNvPr>
          <p:cNvSpPr>
            <a:spLocks noGrp="1"/>
          </p:cNvSpPr>
          <p:nvPr>
            <p:ph type="sldNum" sz="quarter" idx="5"/>
          </p:nvPr>
        </p:nvSpPr>
        <p:spPr/>
        <p:txBody>
          <a:bodyPr/>
          <a:lstStyle/>
          <a:p>
            <a:fld id="{ACEC8F5A-042A-403E-A05B-EE3527B3FEF6}" type="slidenum">
              <a:rPr lang="en-US" smtClean="0"/>
              <a:t>51</a:t>
            </a:fld>
            <a:endParaRPr lang="en-US"/>
          </a:p>
        </p:txBody>
      </p:sp>
    </p:spTree>
    <p:extLst>
      <p:ext uri="{BB962C8B-B14F-4D97-AF65-F5344CB8AC3E}">
        <p14:creationId xmlns:p14="http://schemas.microsoft.com/office/powerpoint/2010/main" val="6438747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CEC8F5A-042A-403E-A05B-EE3527B3FEF6}" type="slidenum">
              <a:rPr lang="en-US" smtClean="0"/>
              <a:t>28</a:t>
            </a:fld>
            <a:endParaRPr lang="en-US"/>
          </a:p>
        </p:txBody>
      </p:sp>
    </p:spTree>
    <p:extLst>
      <p:ext uri="{BB962C8B-B14F-4D97-AF65-F5344CB8AC3E}">
        <p14:creationId xmlns:p14="http://schemas.microsoft.com/office/powerpoint/2010/main" val="25115905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650CB5-2CC7-03DB-368B-E5F41D72DBF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59CFD6D-5250-0F22-CB33-06BEDDEF3C8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7F3BE99-3B25-4237-F602-D55201550F70}"/>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823B25CA-3B5A-9F02-FDDC-2B6D6291F344}"/>
              </a:ext>
            </a:extLst>
          </p:cNvPr>
          <p:cNvSpPr>
            <a:spLocks noGrp="1"/>
          </p:cNvSpPr>
          <p:nvPr>
            <p:ph type="sldNum" sz="quarter" idx="5"/>
          </p:nvPr>
        </p:nvSpPr>
        <p:spPr/>
        <p:txBody>
          <a:bodyPr/>
          <a:lstStyle/>
          <a:p>
            <a:fld id="{ACEC8F5A-042A-403E-A05B-EE3527B3FEF6}" type="slidenum">
              <a:rPr lang="en-US" smtClean="0"/>
              <a:t>29</a:t>
            </a:fld>
            <a:endParaRPr lang="en-US"/>
          </a:p>
        </p:txBody>
      </p:sp>
    </p:spTree>
    <p:extLst>
      <p:ext uri="{BB962C8B-B14F-4D97-AF65-F5344CB8AC3E}">
        <p14:creationId xmlns:p14="http://schemas.microsoft.com/office/powerpoint/2010/main" val="15217866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CEC8F5A-042A-403E-A05B-EE3527B3FEF6}" type="slidenum">
              <a:rPr lang="en-US" smtClean="0"/>
              <a:t>34</a:t>
            </a:fld>
            <a:endParaRPr lang="en-US"/>
          </a:p>
        </p:txBody>
      </p:sp>
    </p:spTree>
    <p:extLst>
      <p:ext uri="{BB962C8B-B14F-4D97-AF65-F5344CB8AC3E}">
        <p14:creationId xmlns:p14="http://schemas.microsoft.com/office/powerpoint/2010/main" val="30487269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CEC8F5A-042A-403E-A05B-EE3527B3FEF6}" type="slidenum">
              <a:rPr lang="en-US" smtClean="0"/>
              <a:t>38</a:t>
            </a:fld>
            <a:endParaRPr lang="en-US"/>
          </a:p>
        </p:txBody>
      </p:sp>
    </p:spTree>
    <p:extLst>
      <p:ext uri="{BB962C8B-B14F-4D97-AF65-F5344CB8AC3E}">
        <p14:creationId xmlns:p14="http://schemas.microsoft.com/office/powerpoint/2010/main" val="22058678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CEC8F5A-042A-403E-A05B-EE3527B3FEF6}" type="slidenum">
              <a:rPr lang="en-US" smtClean="0"/>
              <a:t>39</a:t>
            </a:fld>
            <a:endParaRPr lang="en-US"/>
          </a:p>
        </p:txBody>
      </p:sp>
    </p:spTree>
    <p:extLst>
      <p:ext uri="{BB962C8B-B14F-4D97-AF65-F5344CB8AC3E}">
        <p14:creationId xmlns:p14="http://schemas.microsoft.com/office/powerpoint/2010/main" val="24711486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0D813E-D4C2-A3D7-3185-BEC22891338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38F428F-E17E-C373-84CF-92CD9EAF4DB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B68B66E-9E83-A634-9080-C1DB21AA58E4}"/>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A56CD509-D852-D124-B9AA-B07E418E2895}"/>
              </a:ext>
            </a:extLst>
          </p:cNvPr>
          <p:cNvSpPr>
            <a:spLocks noGrp="1"/>
          </p:cNvSpPr>
          <p:nvPr>
            <p:ph type="sldNum" sz="quarter" idx="5"/>
          </p:nvPr>
        </p:nvSpPr>
        <p:spPr/>
        <p:txBody>
          <a:bodyPr/>
          <a:lstStyle/>
          <a:p>
            <a:fld id="{ACEC8F5A-042A-403E-A05B-EE3527B3FEF6}" type="slidenum">
              <a:rPr lang="en-US" smtClean="0"/>
              <a:t>40</a:t>
            </a:fld>
            <a:endParaRPr lang="en-US"/>
          </a:p>
        </p:txBody>
      </p:sp>
    </p:spTree>
    <p:extLst>
      <p:ext uri="{BB962C8B-B14F-4D97-AF65-F5344CB8AC3E}">
        <p14:creationId xmlns:p14="http://schemas.microsoft.com/office/powerpoint/2010/main" val="38554442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829C0F-C4C6-9DD1-92AD-A5F65B68951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C0C9566-F587-D6F9-99BD-F5C4E22523F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BFDB386-AEC3-779B-3A61-C1E3F6CCEA45}"/>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AFD04DEB-70E2-BC1A-2E5C-E1E2706F19CF}"/>
              </a:ext>
            </a:extLst>
          </p:cNvPr>
          <p:cNvSpPr>
            <a:spLocks noGrp="1"/>
          </p:cNvSpPr>
          <p:nvPr>
            <p:ph type="sldNum" sz="quarter" idx="5"/>
          </p:nvPr>
        </p:nvSpPr>
        <p:spPr/>
        <p:txBody>
          <a:bodyPr/>
          <a:lstStyle/>
          <a:p>
            <a:fld id="{ACEC8F5A-042A-403E-A05B-EE3527B3FEF6}" type="slidenum">
              <a:rPr lang="en-US" smtClean="0"/>
              <a:t>41</a:t>
            </a:fld>
            <a:endParaRPr lang="en-US"/>
          </a:p>
        </p:txBody>
      </p:sp>
    </p:spTree>
    <p:extLst>
      <p:ext uri="{BB962C8B-B14F-4D97-AF65-F5344CB8AC3E}">
        <p14:creationId xmlns:p14="http://schemas.microsoft.com/office/powerpoint/2010/main" val="2137382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CEC8F5A-042A-403E-A05B-EE3527B3FEF6}" type="slidenum">
              <a:rPr lang="en-US" smtClean="0"/>
              <a:t>42</a:t>
            </a:fld>
            <a:endParaRPr lang="en-US"/>
          </a:p>
        </p:txBody>
      </p:sp>
    </p:spTree>
    <p:extLst>
      <p:ext uri="{BB962C8B-B14F-4D97-AF65-F5344CB8AC3E}">
        <p14:creationId xmlns:p14="http://schemas.microsoft.com/office/powerpoint/2010/main" val="42329633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2FF324-6A8F-401C-A87D-769861F61FE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0C80DFB-FC72-48C0-B5A1-C38E1D40FB3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95CAFE0-E223-421D-8F48-8E97D1BE515E}"/>
              </a:ext>
            </a:extLst>
          </p:cNvPr>
          <p:cNvSpPr>
            <a:spLocks noGrp="1"/>
          </p:cNvSpPr>
          <p:nvPr>
            <p:ph type="dt" sz="half" idx="10"/>
          </p:nvPr>
        </p:nvSpPr>
        <p:spPr/>
        <p:txBody>
          <a:bodyPr/>
          <a:lstStyle/>
          <a:p>
            <a:fld id="{28A42BBD-AD60-414B-8A8D-EECA086318EF}" type="datetimeFigureOut">
              <a:rPr lang="en-US" smtClean="0"/>
              <a:t>1/14/2026</a:t>
            </a:fld>
            <a:endParaRPr lang="en-US"/>
          </a:p>
        </p:txBody>
      </p:sp>
      <p:sp>
        <p:nvSpPr>
          <p:cNvPr id="5" name="Footer Placeholder 4">
            <a:extLst>
              <a:ext uri="{FF2B5EF4-FFF2-40B4-BE49-F238E27FC236}">
                <a16:creationId xmlns:a16="http://schemas.microsoft.com/office/drawing/2014/main" id="{57325FF3-BD4D-4C48-BCCA-BF4AF5F3032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F616372-8CDA-4BFC-81C7-BC47FFDEF67F}"/>
              </a:ext>
            </a:extLst>
          </p:cNvPr>
          <p:cNvSpPr>
            <a:spLocks noGrp="1"/>
          </p:cNvSpPr>
          <p:nvPr>
            <p:ph type="sldNum" sz="quarter" idx="12"/>
          </p:nvPr>
        </p:nvSpPr>
        <p:spPr/>
        <p:txBody>
          <a:bodyPr/>
          <a:lstStyle/>
          <a:p>
            <a:fld id="{01FF520A-CF3B-4FD8-A8A0-243B78930D45}" type="slidenum">
              <a:rPr lang="en-US" smtClean="0"/>
              <a:t>‹#›</a:t>
            </a:fld>
            <a:endParaRPr lang="en-US"/>
          </a:p>
        </p:txBody>
      </p:sp>
    </p:spTree>
    <p:extLst>
      <p:ext uri="{BB962C8B-B14F-4D97-AF65-F5344CB8AC3E}">
        <p14:creationId xmlns:p14="http://schemas.microsoft.com/office/powerpoint/2010/main" val="17756398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AF2510-F527-41F6-96D9-3C00967BAED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D57BAC12-DC5C-4501-B2FC-971EF05DB2B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1752FA2-59A4-4F26-B7EF-A035109110DD}"/>
              </a:ext>
            </a:extLst>
          </p:cNvPr>
          <p:cNvSpPr>
            <a:spLocks noGrp="1"/>
          </p:cNvSpPr>
          <p:nvPr>
            <p:ph type="dt" sz="half" idx="10"/>
          </p:nvPr>
        </p:nvSpPr>
        <p:spPr/>
        <p:txBody>
          <a:bodyPr/>
          <a:lstStyle/>
          <a:p>
            <a:fld id="{28A42BBD-AD60-414B-8A8D-EECA086318EF}" type="datetimeFigureOut">
              <a:rPr lang="en-US" smtClean="0"/>
              <a:t>1/14/2026</a:t>
            </a:fld>
            <a:endParaRPr lang="en-US"/>
          </a:p>
        </p:txBody>
      </p:sp>
      <p:sp>
        <p:nvSpPr>
          <p:cNvPr id="5" name="Footer Placeholder 4">
            <a:extLst>
              <a:ext uri="{FF2B5EF4-FFF2-40B4-BE49-F238E27FC236}">
                <a16:creationId xmlns:a16="http://schemas.microsoft.com/office/drawing/2014/main" id="{0ECC8257-5788-475A-B807-5D332682BC8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070F5EB-486D-4E0C-BAAC-6DAD247866B5}"/>
              </a:ext>
            </a:extLst>
          </p:cNvPr>
          <p:cNvSpPr>
            <a:spLocks noGrp="1"/>
          </p:cNvSpPr>
          <p:nvPr>
            <p:ph type="sldNum" sz="quarter" idx="12"/>
          </p:nvPr>
        </p:nvSpPr>
        <p:spPr/>
        <p:txBody>
          <a:bodyPr/>
          <a:lstStyle/>
          <a:p>
            <a:fld id="{01FF520A-CF3B-4FD8-A8A0-243B78930D45}" type="slidenum">
              <a:rPr lang="en-US" smtClean="0"/>
              <a:t>‹#›</a:t>
            </a:fld>
            <a:endParaRPr lang="en-US"/>
          </a:p>
        </p:txBody>
      </p:sp>
    </p:spTree>
    <p:extLst>
      <p:ext uri="{BB962C8B-B14F-4D97-AF65-F5344CB8AC3E}">
        <p14:creationId xmlns:p14="http://schemas.microsoft.com/office/powerpoint/2010/main" val="18745179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1CA3C8C-78AE-4772-BACB-AC022EC50C9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4DAF0C4-AD00-4AAF-A168-FD90B4CEF9A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5616848-CAD2-468C-B70F-9A63D71617CA}"/>
              </a:ext>
            </a:extLst>
          </p:cNvPr>
          <p:cNvSpPr>
            <a:spLocks noGrp="1"/>
          </p:cNvSpPr>
          <p:nvPr>
            <p:ph type="dt" sz="half" idx="10"/>
          </p:nvPr>
        </p:nvSpPr>
        <p:spPr/>
        <p:txBody>
          <a:bodyPr/>
          <a:lstStyle/>
          <a:p>
            <a:fld id="{28A42BBD-AD60-414B-8A8D-EECA086318EF}" type="datetimeFigureOut">
              <a:rPr lang="en-US" smtClean="0"/>
              <a:t>1/14/2026</a:t>
            </a:fld>
            <a:endParaRPr lang="en-US"/>
          </a:p>
        </p:txBody>
      </p:sp>
      <p:sp>
        <p:nvSpPr>
          <p:cNvPr id="5" name="Footer Placeholder 4">
            <a:extLst>
              <a:ext uri="{FF2B5EF4-FFF2-40B4-BE49-F238E27FC236}">
                <a16:creationId xmlns:a16="http://schemas.microsoft.com/office/drawing/2014/main" id="{FBBDD25C-BBE9-4EC5-8F45-39AA01CEA47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D58B7D2-612A-45AE-B6DD-BB43639F2844}"/>
              </a:ext>
            </a:extLst>
          </p:cNvPr>
          <p:cNvSpPr>
            <a:spLocks noGrp="1"/>
          </p:cNvSpPr>
          <p:nvPr>
            <p:ph type="sldNum" sz="quarter" idx="12"/>
          </p:nvPr>
        </p:nvSpPr>
        <p:spPr/>
        <p:txBody>
          <a:bodyPr/>
          <a:lstStyle/>
          <a:p>
            <a:fld id="{01FF520A-CF3B-4FD8-A8A0-243B78930D45}" type="slidenum">
              <a:rPr lang="en-US" smtClean="0"/>
              <a:t>‹#›</a:t>
            </a:fld>
            <a:endParaRPr lang="en-US"/>
          </a:p>
        </p:txBody>
      </p:sp>
    </p:spTree>
    <p:extLst>
      <p:ext uri="{BB962C8B-B14F-4D97-AF65-F5344CB8AC3E}">
        <p14:creationId xmlns:p14="http://schemas.microsoft.com/office/powerpoint/2010/main" val="35185939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94F742-489C-4FF3-841B-32C82B6AF9F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6958D8A-C60A-4872-9062-434AEBB1C5D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764E020-3446-4AB0-BB3C-35F1175B32FB}"/>
              </a:ext>
            </a:extLst>
          </p:cNvPr>
          <p:cNvSpPr>
            <a:spLocks noGrp="1"/>
          </p:cNvSpPr>
          <p:nvPr>
            <p:ph type="dt" sz="half" idx="10"/>
          </p:nvPr>
        </p:nvSpPr>
        <p:spPr/>
        <p:txBody>
          <a:bodyPr/>
          <a:lstStyle/>
          <a:p>
            <a:fld id="{28A42BBD-AD60-414B-8A8D-EECA086318EF}" type="datetimeFigureOut">
              <a:rPr lang="en-US" smtClean="0"/>
              <a:t>1/14/2026</a:t>
            </a:fld>
            <a:endParaRPr lang="en-US"/>
          </a:p>
        </p:txBody>
      </p:sp>
      <p:sp>
        <p:nvSpPr>
          <p:cNvPr id="5" name="Footer Placeholder 4">
            <a:extLst>
              <a:ext uri="{FF2B5EF4-FFF2-40B4-BE49-F238E27FC236}">
                <a16:creationId xmlns:a16="http://schemas.microsoft.com/office/drawing/2014/main" id="{0D0CD638-657C-4431-8739-B2F269428F9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908158E-0C1F-4329-B273-51CBAFA580DA}"/>
              </a:ext>
            </a:extLst>
          </p:cNvPr>
          <p:cNvSpPr>
            <a:spLocks noGrp="1"/>
          </p:cNvSpPr>
          <p:nvPr>
            <p:ph type="sldNum" sz="quarter" idx="12"/>
          </p:nvPr>
        </p:nvSpPr>
        <p:spPr/>
        <p:txBody>
          <a:bodyPr/>
          <a:lstStyle/>
          <a:p>
            <a:fld id="{01FF520A-CF3B-4FD8-A8A0-243B78930D45}" type="slidenum">
              <a:rPr lang="en-US" smtClean="0"/>
              <a:t>‹#›</a:t>
            </a:fld>
            <a:endParaRPr lang="en-US"/>
          </a:p>
        </p:txBody>
      </p:sp>
    </p:spTree>
    <p:extLst>
      <p:ext uri="{BB962C8B-B14F-4D97-AF65-F5344CB8AC3E}">
        <p14:creationId xmlns:p14="http://schemas.microsoft.com/office/powerpoint/2010/main" val="25675676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DD3C08-320F-4CB9-9D5A-06FA6E3DE02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1C63C72-96B7-487A-A71C-90518F42DA4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AC8467D-FA98-46D2-8EA1-5E7C45D7E4F7}"/>
              </a:ext>
            </a:extLst>
          </p:cNvPr>
          <p:cNvSpPr>
            <a:spLocks noGrp="1"/>
          </p:cNvSpPr>
          <p:nvPr>
            <p:ph type="dt" sz="half" idx="10"/>
          </p:nvPr>
        </p:nvSpPr>
        <p:spPr/>
        <p:txBody>
          <a:bodyPr/>
          <a:lstStyle/>
          <a:p>
            <a:fld id="{28A42BBD-AD60-414B-8A8D-EECA086318EF}" type="datetimeFigureOut">
              <a:rPr lang="en-US" smtClean="0"/>
              <a:t>1/14/2026</a:t>
            </a:fld>
            <a:endParaRPr lang="en-US"/>
          </a:p>
        </p:txBody>
      </p:sp>
      <p:sp>
        <p:nvSpPr>
          <p:cNvPr id="5" name="Footer Placeholder 4">
            <a:extLst>
              <a:ext uri="{FF2B5EF4-FFF2-40B4-BE49-F238E27FC236}">
                <a16:creationId xmlns:a16="http://schemas.microsoft.com/office/drawing/2014/main" id="{FCEEA6E1-9B40-43D4-BB98-DB826A5AA40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F2B5191-42C6-43BF-9BCC-8E4440E140B3}"/>
              </a:ext>
            </a:extLst>
          </p:cNvPr>
          <p:cNvSpPr>
            <a:spLocks noGrp="1"/>
          </p:cNvSpPr>
          <p:nvPr>
            <p:ph type="sldNum" sz="quarter" idx="12"/>
          </p:nvPr>
        </p:nvSpPr>
        <p:spPr/>
        <p:txBody>
          <a:bodyPr/>
          <a:lstStyle/>
          <a:p>
            <a:fld id="{01FF520A-CF3B-4FD8-A8A0-243B78930D45}" type="slidenum">
              <a:rPr lang="en-US" smtClean="0"/>
              <a:t>‹#›</a:t>
            </a:fld>
            <a:endParaRPr lang="en-US"/>
          </a:p>
        </p:txBody>
      </p:sp>
    </p:spTree>
    <p:extLst>
      <p:ext uri="{BB962C8B-B14F-4D97-AF65-F5344CB8AC3E}">
        <p14:creationId xmlns:p14="http://schemas.microsoft.com/office/powerpoint/2010/main" val="6457922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81F4EB-2FD9-439D-B1B6-01E13916C69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7992388-AA7A-4E53-B743-E70EA360FBD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E14ED6D-2866-4729-9DF9-DD63C29C4A9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E23849D-1DE5-4172-9755-1CB7108A8321}"/>
              </a:ext>
            </a:extLst>
          </p:cNvPr>
          <p:cNvSpPr>
            <a:spLocks noGrp="1"/>
          </p:cNvSpPr>
          <p:nvPr>
            <p:ph type="dt" sz="half" idx="10"/>
          </p:nvPr>
        </p:nvSpPr>
        <p:spPr/>
        <p:txBody>
          <a:bodyPr/>
          <a:lstStyle/>
          <a:p>
            <a:fld id="{28A42BBD-AD60-414B-8A8D-EECA086318EF}" type="datetimeFigureOut">
              <a:rPr lang="en-US" smtClean="0"/>
              <a:t>1/14/2026</a:t>
            </a:fld>
            <a:endParaRPr lang="en-US"/>
          </a:p>
        </p:txBody>
      </p:sp>
      <p:sp>
        <p:nvSpPr>
          <p:cNvPr id="6" name="Footer Placeholder 5">
            <a:extLst>
              <a:ext uri="{FF2B5EF4-FFF2-40B4-BE49-F238E27FC236}">
                <a16:creationId xmlns:a16="http://schemas.microsoft.com/office/drawing/2014/main" id="{0F5D7863-92EA-40FF-AB4E-BC4677DA3E2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252B37C-C3A1-43D6-9D3B-AFC421133E6F}"/>
              </a:ext>
            </a:extLst>
          </p:cNvPr>
          <p:cNvSpPr>
            <a:spLocks noGrp="1"/>
          </p:cNvSpPr>
          <p:nvPr>
            <p:ph type="sldNum" sz="quarter" idx="12"/>
          </p:nvPr>
        </p:nvSpPr>
        <p:spPr/>
        <p:txBody>
          <a:bodyPr/>
          <a:lstStyle/>
          <a:p>
            <a:fld id="{01FF520A-CF3B-4FD8-A8A0-243B78930D45}" type="slidenum">
              <a:rPr lang="en-US" smtClean="0"/>
              <a:t>‹#›</a:t>
            </a:fld>
            <a:endParaRPr lang="en-US"/>
          </a:p>
        </p:txBody>
      </p:sp>
    </p:spTree>
    <p:extLst>
      <p:ext uri="{BB962C8B-B14F-4D97-AF65-F5344CB8AC3E}">
        <p14:creationId xmlns:p14="http://schemas.microsoft.com/office/powerpoint/2010/main" val="33849917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63DD42-584B-4B86-A5A4-92B7A65015D0}"/>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EA930A5-9B3F-4F79-BD4C-FD978345DC1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B618CC1-FE88-4E77-9899-50C4D177D16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4D6862F-8848-4F2A-AD20-E8B1FAC56D3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F06E6A6-06A0-464D-9929-61A4F4CD989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BCBF5EC-3887-4ADF-B08E-5AF822AC7B6F}"/>
              </a:ext>
            </a:extLst>
          </p:cNvPr>
          <p:cNvSpPr>
            <a:spLocks noGrp="1"/>
          </p:cNvSpPr>
          <p:nvPr>
            <p:ph type="dt" sz="half" idx="10"/>
          </p:nvPr>
        </p:nvSpPr>
        <p:spPr/>
        <p:txBody>
          <a:bodyPr/>
          <a:lstStyle/>
          <a:p>
            <a:fld id="{28A42BBD-AD60-414B-8A8D-EECA086318EF}" type="datetimeFigureOut">
              <a:rPr lang="en-US" smtClean="0"/>
              <a:t>1/14/2026</a:t>
            </a:fld>
            <a:endParaRPr lang="en-US"/>
          </a:p>
        </p:txBody>
      </p:sp>
      <p:sp>
        <p:nvSpPr>
          <p:cNvPr id="8" name="Footer Placeholder 7">
            <a:extLst>
              <a:ext uri="{FF2B5EF4-FFF2-40B4-BE49-F238E27FC236}">
                <a16:creationId xmlns:a16="http://schemas.microsoft.com/office/drawing/2014/main" id="{3B6A0A2B-7789-49B0-A6C5-6D46005A32AC}"/>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F58AFA2-A507-4577-A5E8-156A36A1FE87}"/>
              </a:ext>
            </a:extLst>
          </p:cNvPr>
          <p:cNvSpPr>
            <a:spLocks noGrp="1"/>
          </p:cNvSpPr>
          <p:nvPr>
            <p:ph type="sldNum" sz="quarter" idx="12"/>
          </p:nvPr>
        </p:nvSpPr>
        <p:spPr/>
        <p:txBody>
          <a:bodyPr/>
          <a:lstStyle/>
          <a:p>
            <a:fld id="{01FF520A-CF3B-4FD8-A8A0-243B78930D45}" type="slidenum">
              <a:rPr lang="en-US" smtClean="0"/>
              <a:t>‹#›</a:t>
            </a:fld>
            <a:endParaRPr lang="en-US"/>
          </a:p>
        </p:txBody>
      </p:sp>
    </p:spTree>
    <p:extLst>
      <p:ext uri="{BB962C8B-B14F-4D97-AF65-F5344CB8AC3E}">
        <p14:creationId xmlns:p14="http://schemas.microsoft.com/office/powerpoint/2010/main" val="40964998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4257C2-B97C-4F52-AD09-A7ACB613A00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18447CC-D129-440D-8E23-2F9686954EE7}"/>
              </a:ext>
            </a:extLst>
          </p:cNvPr>
          <p:cNvSpPr>
            <a:spLocks noGrp="1"/>
          </p:cNvSpPr>
          <p:nvPr>
            <p:ph type="dt" sz="half" idx="10"/>
          </p:nvPr>
        </p:nvSpPr>
        <p:spPr/>
        <p:txBody>
          <a:bodyPr/>
          <a:lstStyle/>
          <a:p>
            <a:fld id="{28A42BBD-AD60-414B-8A8D-EECA086318EF}" type="datetimeFigureOut">
              <a:rPr lang="en-US" smtClean="0"/>
              <a:t>1/14/2026</a:t>
            </a:fld>
            <a:endParaRPr lang="en-US"/>
          </a:p>
        </p:txBody>
      </p:sp>
      <p:sp>
        <p:nvSpPr>
          <p:cNvPr id="4" name="Footer Placeholder 3">
            <a:extLst>
              <a:ext uri="{FF2B5EF4-FFF2-40B4-BE49-F238E27FC236}">
                <a16:creationId xmlns:a16="http://schemas.microsoft.com/office/drawing/2014/main" id="{DE33D3B5-D040-4E47-9EF6-84DBD95F812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E3C3939-FD84-444F-993B-64345014AD8B}"/>
              </a:ext>
            </a:extLst>
          </p:cNvPr>
          <p:cNvSpPr>
            <a:spLocks noGrp="1"/>
          </p:cNvSpPr>
          <p:nvPr>
            <p:ph type="sldNum" sz="quarter" idx="12"/>
          </p:nvPr>
        </p:nvSpPr>
        <p:spPr/>
        <p:txBody>
          <a:bodyPr/>
          <a:lstStyle/>
          <a:p>
            <a:fld id="{01FF520A-CF3B-4FD8-A8A0-243B78930D45}" type="slidenum">
              <a:rPr lang="en-US" smtClean="0"/>
              <a:t>‹#›</a:t>
            </a:fld>
            <a:endParaRPr lang="en-US"/>
          </a:p>
        </p:txBody>
      </p:sp>
    </p:spTree>
    <p:extLst>
      <p:ext uri="{BB962C8B-B14F-4D97-AF65-F5344CB8AC3E}">
        <p14:creationId xmlns:p14="http://schemas.microsoft.com/office/powerpoint/2010/main" val="37370513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D8A1825-93ED-4457-AAF8-4967F2FA6C32}"/>
              </a:ext>
            </a:extLst>
          </p:cNvPr>
          <p:cNvSpPr>
            <a:spLocks noGrp="1"/>
          </p:cNvSpPr>
          <p:nvPr>
            <p:ph type="dt" sz="half" idx="10"/>
          </p:nvPr>
        </p:nvSpPr>
        <p:spPr/>
        <p:txBody>
          <a:bodyPr/>
          <a:lstStyle/>
          <a:p>
            <a:fld id="{28A42BBD-AD60-414B-8A8D-EECA086318EF}" type="datetimeFigureOut">
              <a:rPr lang="en-US" smtClean="0"/>
              <a:t>1/14/2026</a:t>
            </a:fld>
            <a:endParaRPr lang="en-US"/>
          </a:p>
        </p:txBody>
      </p:sp>
      <p:sp>
        <p:nvSpPr>
          <p:cNvPr id="3" name="Footer Placeholder 2">
            <a:extLst>
              <a:ext uri="{FF2B5EF4-FFF2-40B4-BE49-F238E27FC236}">
                <a16:creationId xmlns:a16="http://schemas.microsoft.com/office/drawing/2014/main" id="{4F7CBAEB-FA50-4EA2-828D-5A053273DD8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F772190-F375-4D37-B7B3-12CB2F46C094}"/>
              </a:ext>
            </a:extLst>
          </p:cNvPr>
          <p:cNvSpPr>
            <a:spLocks noGrp="1"/>
          </p:cNvSpPr>
          <p:nvPr>
            <p:ph type="sldNum" sz="quarter" idx="12"/>
          </p:nvPr>
        </p:nvSpPr>
        <p:spPr/>
        <p:txBody>
          <a:bodyPr/>
          <a:lstStyle/>
          <a:p>
            <a:fld id="{01FF520A-CF3B-4FD8-A8A0-243B78930D45}" type="slidenum">
              <a:rPr lang="en-US" smtClean="0"/>
              <a:t>‹#›</a:t>
            </a:fld>
            <a:endParaRPr lang="en-US"/>
          </a:p>
        </p:txBody>
      </p:sp>
    </p:spTree>
    <p:extLst>
      <p:ext uri="{BB962C8B-B14F-4D97-AF65-F5344CB8AC3E}">
        <p14:creationId xmlns:p14="http://schemas.microsoft.com/office/powerpoint/2010/main" val="4596148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9E5030-92AC-45AE-9186-3BC44D97980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EDE3320-C001-4AFD-94EE-C0C50B6B016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F64A51F-3715-4A2B-9D2C-F39A8C1838B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01965F2-3D16-4C0C-9919-4FEC79825B56}"/>
              </a:ext>
            </a:extLst>
          </p:cNvPr>
          <p:cNvSpPr>
            <a:spLocks noGrp="1"/>
          </p:cNvSpPr>
          <p:nvPr>
            <p:ph type="dt" sz="half" idx="10"/>
          </p:nvPr>
        </p:nvSpPr>
        <p:spPr/>
        <p:txBody>
          <a:bodyPr/>
          <a:lstStyle/>
          <a:p>
            <a:fld id="{28A42BBD-AD60-414B-8A8D-EECA086318EF}" type="datetimeFigureOut">
              <a:rPr lang="en-US" smtClean="0"/>
              <a:t>1/14/2026</a:t>
            </a:fld>
            <a:endParaRPr lang="en-US"/>
          </a:p>
        </p:txBody>
      </p:sp>
      <p:sp>
        <p:nvSpPr>
          <p:cNvPr id="6" name="Footer Placeholder 5">
            <a:extLst>
              <a:ext uri="{FF2B5EF4-FFF2-40B4-BE49-F238E27FC236}">
                <a16:creationId xmlns:a16="http://schemas.microsoft.com/office/drawing/2014/main" id="{1A7E853E-582D-464B-838E-1592EECA282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4A817EC-38E0-434C-8350-AA6D258E5DD2}"/>
              </a:ext>
            </a:extLst>
          </p:cNvPr>
          <p:cNvSpPr>
            <a:spLocks noGrp="1"/>
          </p:cNvSpPr>
          <p:nvPr>
            <p:ph type="sldNum" sz="quarter" idx="12"/>
          </p:nvPr>
        </p:nvSpPr>
        <p:spPr/>
        <p:txBody>
          <a:bodyPr/>
          <a:lstStyle/>
          <a:p>
            <a:fld id="{01FF520A-CF3B-4FD8-A8A0-243B78930D45}" type="slidenum">
              <a:rPr lang="en-US" smtClean="0"/>
              <a:t>‹#›</a:t>
            </a:fld>
            <a:endParaRPr lang="en-US"/>
          </a:p>
        </p:txBody>
      </p:sp>
    </p:spTree>
    <p:extLst>
      <p:ext uri="{BB962C8B-B14F-4D97-AF65-F5344CB8AC3E}">
        <p14:creationId xmlns:p14="http://schemas.microsoft.com/office/powerpoint/2010/main" val="5124484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BB25FA-233D-49F8-BE61-C96EC74EC94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06265951-4969-48C8-B0C3-937657BB08A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DE35A9C-8209-4A4F-BF7A-1B92287CDB1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D7010CE-57BC-48C5-BC20-EDFC8563EBC9}"/>
              </a:ext>
            </a:extLst>
          </p:cNvPr>
          <p:cNvSpPr>
            <a:spLocks noGrp="1"/>
          </p:cNvSpPr>
          <p:nvPr>
            <p:ph type="dt" sz="half" idx="10"/>
          </p:nvPr>
        </p:nvSpPr>
        <p:spPr/>
        <p:txBody>
          <a:bodyPr/>
          <a:lstStyle/>
          <a:p>
            <a:fld id="{28A42BBD-AD60-414B-8A8D-EECA086318EF}" type="datetimeFigureOut">
              <a:rPr lang="en-US" smtClean="0"/>
              <a:t>1/14/2026</a:t>
            </a:fld>
            <a:endParaRPr lang="en-US"/>
          </a:p>
        </p:txBody>
      </p:sp>
      <p:sp>
        <p:nvSpPr>
          <p:cNvPr id="6" name="Footer Placeholder 5">
            <a:extLst>
              <a:ext uri="{FF2B5EF4-FFF2-40B4-BE49-F238E27FC236}">
                <a16:creationId xmlns:a16="http://schemas.microsoft.com/office/drawing/2014/main" id="{CD4401F5-49B5-4AB9-83FF-27E04A7E3B6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6FCA09C-E1B1-4D21-85D2-972188EB6858}"/>
              </a:ext>
            </a:extLst>
          </p:cNvPr>
          <p:cNvSpPr>
            <a:spLocks noGrp="1"/>
          </p:cNvSpPr>
          <p:nvPr>
            <p:ph type="sldNum" sz="quarter" idx="12"/>
          </p:nvPr>
        </p:nvSpPr>
        <p:spPr/>
        <p:txBody>
          <a:bodyPr/>
          <a:lstStyle/>
          <a:p>
            <a:fld id="{01FF520A-CF3B-4FD8-A8A0-243B78930D45}" type="slidenum">
              <a:rPr lang="en-US" smtClean="0"/>
              <a:t>‹#›</a:t>
            </a:fld>
            <a:endParaRPr lang="en-US"/>
          </a:p>
        </p:txBody>
      </p:sp>
    </p:spTree>
    <p:extLst>
      <p:ext uri="{BB962C8B-B14F-4D97-AF65-F5344CB8AC3E}">
        <p14:creationId xmlns:p14="http://schemas.microsoft.com/office/powerpoint/2010/main" val="737412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3D51ACA-9A17-4ABE-8DA8-F076575B8F2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A0F48B8-E0B6-4B53-9C57-4FA4FE4186B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A490AF1-08B0-4481-952B-BE2D3D92332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8A42BBD-AD60-414B-8A8D-EECA086318EF}" type="datetimeFigureOut">
              <a:rPr lang="en-US" smtClean="0"/>
              <a:t>1/14/2026</a:t>
            </a:fld>
            <a:endParaRPr lang="en-US"/>
          </a:p>
        </p:txBody>
      </p:sp>
      <p:sp>
        <p:nvSpPr>
          <p:cNvPr id="5" name="Footer Placeholder 4">
            <a:extLst>
              <a:ext uri="{FF2B5EF4-FFF2-40B4-BE49-F238E27FC236}">
                <a16:creationId xmlns:a16="http://schemas.microsoft.com/office/drawing/2014/main" id="{A136277E-E2E1-47FF-BB9A-A8E5BDAEBE9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74053F1C-FD4B-434B-9BCE-CC49E862FB3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1FF520A-CF3B-4FD8-A8A0-243B78930D45}" type="slidenum">
              <a:rPr lang="en-US" smtClean="0"/>
              <a:t>‹#›</a:t>
            </a:fld>
            <a:endParaRPr lang="en-US"/>
          </a:p>
        </p:txBody>
      </p:sp>
    </p:spTree>
    <p:extLst>
      <p:ext uri="{BB962C8B-B14F-4D97-AF65-F5344CB8AC3E}">
        <p14:creationId xmlns:p14="http://schemas.microsoft.com/office/powerpoint/2010/main" val="415668567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47.png"/><Relationship Id="rId3" Type="http://schemas.openxmlformats.org/officeDocument/2006/relationships/image" Target="../media/image44.wmf"/><Relationship Id="rId7" Type="http://schemas.openxmlformats.org/officeDocument/2006/relationships/image" Target="../media/image46.emf"/><Relationship Id="rId2" Type="http://schemas.openxmlformats.org/officeDocument/2006/relationships/oleObject" Target="../embeddings/oleObject38.bin"/><Relationship Id="rId1" Type="http://schemas.openxmlformats.org/officeDocument/2006/relationships/slideLayout" Target="../slideLayouts/slideLayout1.xml"/><Relationship Id="rId6" Type="http://schemas.openxmlformats.org/officeDocument/2006/relationships/oleObject" Target="../embeddings/oleObject40.bin"/><Relationship Id="rId5" Type="http://schemas.openxmlformats.org/officeDocument/2006/relationships/image" Target="../media/image45.wmf"/><Relationship Id="rId4" Type="http://schemas.openxmlformats.org/officeDocument/2006/relationships/oleObject" Target="../embeddings/oleObject39.bin"/></Relationships>
</file>

<file path=ppt/slides/_rels/slide11.xml.rels><?xml version="1.0" encoding="UTF-8" standalone="yes"?>
<Relationships xmlns="http://schemas.openxmlformats.org/package/2006/relationships"><Relationship Id="rId8" Type="http://schemas.openxmlformats.org/officeDocument/2006/relationships/oleObject" Target="../embeddings/oleObject44.bin"/><Relationship Id="rId3" Type="http://schemas.openxmlformats.org/officeDocument/2006/relationships/image" Target="../media/image48.wmf"/><Relationship Id="rId7" Type="http://schemas.openxmlformats.org/officeDocument/2006/relationships/image" Target="../media/image50.wmf"/><Relationship Id="rId2" Type="http://schemas.openxmlformats.org/officeDocument/2006/relationships/oleObject" Target="../embeddings/oleObject41.bin"/><Relationship Id="rId1" Type="http://schemas.openxmlformats.org/officeDocument/2006/relationships/slideLayout" Target="../slideLayouts/slideLayout1.xml"/><Relationship Id="rId6" Type="http://schemas.openxmlformats.org/officeDocument/2006/relationships/oleObject" Target="../embeddings/oleObject43.bin"/><Relationship Id="rId11" Type="http://schemas.openxmlformats.org/officeDocument/2006/relationships/image" Target="../media/image52.wmf"/><Relationship Id="rId5" Type="http://schemas.openxmlformats.org/officeDocument/2006/relationships/image" Target="../media/image49.wmf"/><Relationship Id="rId10" Type="http://schemas.openxmlformats.org/officeDocument/2006/relationships/oleObject" Target="../embeddings/oleObject45.bin"/><Relationship Id="rId4" Type="http://schemas.openxmlformats.org/officeDocument/2006/relationships/oleObject" Target="../embeddings/oleObject42.bin"/><Relationship Id="rId9" Type="http://schemas.openxmlformats.org/officeDocument/2006/relationships/image" Target="../media/image51.wmf"/></Relationships>
</file>

<file path=ppt/slides/_rels/slide12.xml.rels><?xml version="1.0" encoding="UTF-8" standalone="yes"?>
<Relationships xmlns="http://schemas.openxmlformats.org/package/2006/relationships"><Relationship Id="rId8" Type="http://schemas.openxmlformats.org/officeDocument/2006/relationships/oleObject" Target="../embeddings/oleObject49.bin"/><Relationship Id="rId13" Type="http://schemas.openxmlformats.org/officeDocument/2006/relationships/image" Target="../media/image58.wmf"/><Relationship Id="rId3" Type="http://schemas.openxmlformats.org/officeDocument/2006/relationships/image" Target="../media/image53.wmf"/><Relationship Id="rId7" Type="http://schemas.openxmlformats.org/officeDocument/2006/relationships/image" Target="../media/image55.wmf"/><Relationship Id="rId12" Type="http://schemas.openxmlformats.org/officeDocument/2006/relationships/oleObject" Target="../embeddings/oleObject51.bin"/><Relationship Id="rId2" Type="http://schemas.openxmlformats.org/officeDocument/2006/relationships/oleObject" Target="../embeddings/oleObject46.bin"/><Relationship Id="rId1" Type="http://schemas.openxmlformats.org/officeDocument/2006/relationships/slideLayout" Target="../slideLayouts/slideLayout1.xml"/><Relationship Id="rId6" Type="http://schemas.openxmlformats.org/officeDocument/2006/relationships/oleObject" Target="../embeddings/oleObject48.bin"/><Relationship Id="rId11" Type="http://schemas.openxmlformats.org/officeDocument/2006/relationships/image" Target="../media/image57.wmf"/><Relationship Id="rId5" Type="http://schemas.openxmlformats.org/officeDocument/2006/relationships/image" Target="../media/image54.wmf"/><Relationship Id="rId10" Type="http://schemas.openxmlformats.org/officeDocument/2006/relationships/oleObject" Target="../embeddings/oleObject50.bin"/><Relationship Id="rId4" Type="http://schemas.openxmlformats.org/officeDocument/2006/relationships/oleObject" Target="../embeddings/oleObject47.bin"/><Relationship Id="rId9" Type="http://schemas.openxmlformats.org/officeDocument/2006/relationships/image" Target="../media/image56.wmf"/></Relationships>
</file>

<file path=ppt/slides/_rels/slide13.xml.rels><?xml version="1.0" encoding="UTF-8" standalone="yes"?>
<Relationships xmlns="http://schemas.openxmlformats.org/package/2006/relationships"><Relationship Id="rId8" Type="http://schemas.openxmlformats.org/officeDocument/2006/relationships/oleObject" Target="../embeddings/oleObject55.bin"/><Relationship Id="rId13" Type="http://schemas.openxmlformats.org/officeDocument/2006/relationships/image" Target="../media/image64.wmf"/><Relationship Id="rId3" Type="http://schemas.openxmlformats.org/officeDocument/2006/relationships/image" Target="../media/image59.wmf"/><Relationship Id="rId7" Type="http://schemas.openxmlformats.org/officeDocument/2006/relationships/image" Target="../media/image61.wmf"/><Relationship Id="rId12" Type="http://schemas.openxmlformats.org/officeDocument/2006/relationships/oleObject" Target="../embeddings/oleObject57.bin"/><Relationship Id="rId2" Type="http://schemas.openxmlformats.org/officeDocument/2006/relationships/oleObject" Target="../embeddings/oleObject52.bin"/><Relationship Id="rId1" Type="http://schemas.openxmlformats.org/officeDocument/2006/relationships/slideLayout" Target="../slideLayouts/slideLayout1.xml"/><Relationship Id="rId6" Type="http://schemas.openxmlformats.org/officeDocument/2006/relationships/oleObject" Target="../embeddings/oleObject54.bin"/><Relationship Id="rId11" Type="http://schemas.openxmlformats.org/officeDocument/2006/relationships/image" Target="../media/image63.wmf"/><Relationship Id="rId5" Type="http://schemas.openxmlformats.org/officeDocument/2006/relationships/image" Target="../media/image60.wmf"/><Relationship Id="rId15" Type="http://schemas.openxmlformats.org/officeDocument/2006/relationships/image" Target="../media/image51.png"/><Relationship Id="rId10" Type="http://schemas.openxmlformats.org/officeDocument/2006/relationships/oleObject" Target="../embeddings/oleObject56.bin"/><Relationship Id="rId4" Type="http://schemas.openxmlformats.org/officeDocument/2006/relationships/oleObject" Target="../embeddings/oleObject53.bin"/><Relationship Id="rId9" Type="http://schemas.openxmlformats.org/officeDocument/2006/relationships/image" Target="../media/image62.wmf"/><Relationship Id="rId14" Type="http://schemas.openxmlformats.org/officeDocument/2006/relationships/customXml" Target="../ink/ink3.xml"/></Relationships>
</file>

<file path=ppt/slides/_rels/slide14.xml.rels><?xml version="1.0" encoding="UTF-8" standalone="yes"?>
<Relationships xmlns="http://schemas.openxmlformats.org/package/2006/relationships"><Relationship Id="rId8" Type="http://schemas.openxmlformats.org/officeDocument/2006/relationships/oleObject" Target="../embeddings/oleObject61.bin"/><Relationship Id="rId3" Type="http://schemas.openxmlformats.org/officeDocument/2006/relationships/image" Target="../media/image65.wmf"/><Relationship Id="rId7" Type="http://schemas.openxmlformats.org/officeDocument/2006/relationships/image" Target="../media/image67.wmf"/><Relationship Id="rId2" Type="http://schemas.openxmlformats.org/officeDocument/2006/relationships/oleObject" Target="../embeddings/oleObject58.bin"/><Relationship Id="rId1" Type="http://schemas.openxmlformats.org/officeDocument/2006/relationships/slideLayout" Target="../slideLayouts/slideLayout1.xml"/><Relationship Id="rId6" Type="http://schemas.openxmlformats.org/officeDocument/2006/relationships/oleObject" Target="../embeddings/oleObject60.bin"/><Relationship Id="rId5" Type="http://schemas.openxmlformats.org/officeDocument/2006/relationships/image" Target="../media/image66.wmf"/><Relationship Id="rId4" Type="http://schemas.openxmlformats.org/officeDocument/2006/relationships/oleObject" Target="../embeddings/oleObject59.bin"/><Relationship Id="rId9" Type="http://schemas.openxmlformats.org/officeDocument/2006/relationships/image" Target="../media/image68.wmf"/></Relationships>
</file>

<file path=ppt/slides/_rels/slide15.xml.rels><?xml version="1.0" encoding="UTF-8" standalone="yes"?>
<Relationships xmlns="http://schemas.openxmlformats.org/package/2006/relationships"><Relationship Id="rId3" Type="http://schemas.openxmlformats.org/officeDocument/2006/relationships/image" Target="../media/image69.emf"/><Relationship Id="rId2" Type="http://schemas.openxmlformats.org/officeDocument/2006/relationships/oleObject" Target="../embeddings/oleObject62.bin"/><Relationship Id="rId1" Type="http://schemas.openxmlformats.org/officeDocument/2006/relationships/slideLayout" Target="../slideLayouts/slideLayout1.xml"/><Relationship Id="rId4" Type="http://schemas.openxmlformats.org/officeDocument/2006/relationships/image" Target="../media/image70.png"/></Relationships>
</file>

<file path=ppt/slides/_rels/slide16.xml.rels><?xml version="1.0" encoding="UTF-8" standalone="yes"?>
<Relationships xmlns="http://schemas.openxmlformats.org/package/2006/relationships"><Relationship Id="rId8" Type="http://schemas.openxmlformats.org/officeDocument/2006/relationships/oleObject" Target="../embeddings/oleObject66.bin"/><Relationship Id="rId3" Type="http://schemas.openxmlformats.org/officeDocument/2006/relationships/image" Target="../media/image71.wmf"/><Relationship Id="rId7" Type="http://schemas.openxmlformats.org/officeDocument/2006/relationships/image" Target="../media/image73.wmf"/><Relationship Id="rId2" Type="http://schemas.openxmlformats.org/officeDocument/2006/relationships/oleObject" Target="../embeddings/oleObject63.bin"/><Relationship Id="rId1" Type="http://schemas.openxmlformats.org/officeDocument/2006/relationships/slideLayout" Target="../slideLayouts/slideLayout1.xml"/><Relationship Id="rId6" Type="http://schemas.openxmlformats.org/officeDocument/2006/relationships/oleObject" Target="../embeddings/oleObject65.bin"/><Relationship Id="rId5" Type="http://schemas.openxmlformats.org/officeDocument/2006/relationships/image" Target="../media/image72.wmf"/><Relationship Id="rId4" Type="http://schemas.openxmlformats.org/officeDocument/2006/relationships/oleObject" Target="../embeddings/oleObject64.bin"/><Relationship Id="rId9" Type="http://schemas.openxmlformats.org/officeDocument/2006/relationships/image" Target="../media/image74.wmf"/></Relationships>
</file>

<file path=ppt/slides/_rels/slide17.xml.rels><?xml version="1.0" encoding="UTF-8" standalone="yes"?>
<Relationships xmlns="http://schemas.openxmlformats.org/package/2006/relationships"><Relationship Id="rId8" Type="http://schemas.openxmlformats.org/officeDocument/2006/relationships/oleObject" Target="../embeddings/oleObject70.bin"/><Relationship Id="rId13" Type="http://schemas.openxmlformats.org/officeDocument/2006/relationships/image" Target="../media/image80.wmf"/><Relationship Id="rId3" Type="http://schemas.openxmlformats.org/officeDocument/2006/relationships/image" Target="../media/image75.wmf"/><Relationship Id="rId7" Type="http://schemas.openxmlformats.org/officeDocument/2006/relationships/image" Target="../media/image77.wmf"/><Relationship Id="rId12" Type="http://schemas.openxmlformats.org/officeDocument/2006/relationships/oleObject" Target="../embeddings/oleObject72.bin"/><Relationship Id="rId17" Type="http://schemas.openxmlformats.org/officeDocument/2006/relationships/image" Target="../media/image81.png"/><Relationship Id="rId2" Type="http://schemas.openxmlformats.org/officeDocument/2006/relationships/oleObject" Target="../embeddings/oleObject67.bin"/><Relationship Id="rId16" Type="http://schemas.openxmlformats.org/officeDocument/2006/relationships/customXml" Target="../ink/ink4.xml"/><Relationship Id="rId1" Type="http://schemas.openxmlformats.org/officeDocument/2006/relationships/slideLayout" Target="../slideLayouts/slideLayout1.xml"/><Relationship Id="rId6" Type="http://schemas.openxmlformats.org/officeDocument/2006/relationships/oleObject" Target="../embeddings/oleObject69.bin"/><Relationship Id="rId11" Type="http://schemas.openxmlformats.org/officeDocument/2006/relationships/image" Target="../media/image79.wmf"/><Relationship Id="rId5" Type="http://schemas.openxmlformats.org/officeDocument/2006/relationships/image" Target="../media/image76.wmf"/><Relationship Id="rId15" Type="http://schemas.openxmlformats.org/officeDocument/2006/relationships/image" Target="../media/image81.wmf"/><Relationship Id="rId10" Type="http://schemas.openxmlformats.org/officeDocument/2006/relationships/oleObject" Target="../embeddings/oleObject71.bin"/><Relationship Id="rId4" Type="http://schemas.openxmlformats.org/officeDocument/2006/relationships/oleObject" Target="../embeddings/oleObject68.bin"/><Relationship Id="rId9" Type="http://schemas.openxmlformats.org/officeDocument/2006/relationships/image" Target="../media/image78.wmf"/><Relationship Id="rId14" Type="http://schemas.openxmlformats.org/officeDocument/2006/relationships/oleObject" Target="../embeddings/oleObject73.bin"/></Relationships>
</file>

<file path=ppt/slides/_rels/slide18.xml.rels><?xml version="1.0" encoding="UTF-8" standalone="yes"?>
<Relationships xmlns="http://schemas.openxmlformats.org/package/2006/relationships"><Relationship Id="rId3" Type="http://schemas.openxmlformats.org/officeDocument/2006/relationships/image" Target="../media/image82.wmf"/><Relationship Id="rId7" Type="http://schemas.openxmlformats.org/officeDocument/2006/relationships/image" Target="../media/image84.wmf"/><Relationship Id="rId2" Type="http://schemas.openxmlformats.org/officeDocument/2006/relationships/oleObject" Target="../embeddings/oleObject74.bin"/><Relationship Id="rId1" Type="http://schemas.openxmlformats.org/officeDocument/2006/relationships/slideLayout" Target="../slideLayouts/slideLayout1.xml"/><Relationship Id="rId6" Type="http://schemas.openxmlformats.org/officeDocument/2006/relationships/oleObject" Target="../embeddings/oleObject76.bin"/><Relationship Id="rId5" Type="http://schemas.openxmlformats.org/officeDocument/2006/relationships/image" Target="../media/image83.wmf"/><Relationship Id="rId4" Type="http://schemas.openxmlformats.org/officeDocument/2006/relationships/oleObject" Target="../embeddings/oleObject75.bin"/></Relationships>
</file>

<file path=ppt/slides/_rels/slide19.xml.rels><?xml version="1.0" encoding="UTF-8" standalone="yes"?>
<Relationships xmlns="http://schemas.openxmlformats.org/package/2006/relationships"><Relationship Id="rId8" Type="http://schemas.openxmlformats.org/officeDocument/2006/relationships/oleObject" Target="../embeddings/oleObject80.bin"/><Relationship Id="rId13" Type="http://schemas.openxmlformats.org/officeDocument/2006/relationships/image" Target="../media/image90.emf"/><Relationship Id="rId3" Type="http://schemas.openxmlformats.org/officeDocument/2006/relationships/image" Target="../media/image85.wmf"/><Relationship Id="rId7" Type="http://schemas.openxmlformats.org/officeDocument/2006/relationships/image" Target="../media/image87.png"/><Relationship Id="rId12" Type="http://schemas.openxmlformats.org/officeDocument/2006/relationships/oleObject" Target="../embeddings/oleObject82.bin"/><Relationship Id="rId2" Type="http://schemas.openxmlformats.org/officeDocument/2006/relationships/oleObject" Target="../embeddings/oleObject77.bin"/><Relationship Id="rId1" Type="http://schemas.openxmlformats.org/officeDocument/2006/relationships/slideLayout" Target="../slideLayouts/slideLayout1.xml"/><Relationship Id="rId6" Type="http://schemas.openxmlformats.org/officeDocument/2006/relationships/oleObject" Target="../embeddings/oleObject79.bin"/><Relationship Id="rId11" Type="http://schemas.openxmlformats.org/officeDocument/2006/relationships/image" Target="../media/image89.png"/><Relationship Id="rId5" Type="http://schemas.openxmlformats.org/officeDocument/2006/relationships/image" Target="../media/image86.wmf"/><Relationship Id="rId10" Type="http://schemas.openxmlformats.org/officeDocument/2006/relationships/oleObject" Target="../embeddings/oleObject81.bin"/><Relationship Id="rId4" Type="http://schemas.openxmlformats.org/officeDocument/2006/relationships/oleObject" Target="../embeddings/oleObject78.bin"/><Relationship Id="rId9" Type="http://schemas.openxmlformats.org/officeDocument/2006/relationships/image" Target="../media/image88.wmf"/></Relationships>
</file>

<file path=ppt/slides/_rels/slide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1.wmf"/><Relationship Id="rId7" Type="http://schemas.openxmlformats.org/officeDocument/2006/relationships/image" Target="../media/image3.wmf"/><Relationship Id="rId2" Type="http://schemas.openxmlformats.org/officeDocument/2006/relationships/oleObject" Target="../embeddings/oleObject1.bin"/><Relationship Id="rId1" Type="http://schemas.openxmlformats.org/officeDocument/2006/relationships/slideLayout" Target="../slideLayouts/slideLayout1.xml"/><Relationship Id="rId6" Type="http://schemas.openxmlformats.org/officeDocument/2006/relationships/oleObject" Target="../embeddings/oleObject3.bin"/><Relationship Id="rId5" Type="http://schemas.openxmlformats.org/officeDocument/2006/relationships/image" Target="../media/image2.wmf"/><Relationship Id="rId4" Type="http://schemas.openxmlformats.org/officeDocument/2006/relationships/oleObject" Target="../embeddings/oleObject2.bin"/><Relationship Id="rId9" Type="http://schemas.openxmlformats.org/officeDocument/2006/relationships/image" Target="../media/image5.png"/></Relationships>
</file>

<file path=ppt/slides/_rels/slide20.xml.rels><?xml version="1.0" encoding="UTF-8" standalone="yes"?>
<Relationships xmlns="http://schemas.openxmlformats.org/package/2006/relationships"><Relationship Id="rId8" Type="http://schemas.openxmlformats.org/officeDocument/2006/relationships/oleObject" Target="../embeddings/oleObject86.bin"/><Relationship Id="rId13" Type="http://schemas.openxmlformats.org/officeDocument/2006/relationships/image" Target="../media/image96.wmf"/><Relationship Id="rId3" Type="http://schemas.openxmlformats.org/officeDocument/2006/relationships/image" Target="../media/image91.wmf"/><Relationship Id="rId7" Type="http://schemas.openxmlformats.org/officeDocument/2006/relationships/image" Target="../media/image93.wmf"/><Relationship Id="rId12" Type="http://schemas.openxmlformats.org/officeDocument/2006/relationships/oleObject" Target="../embeddings/oleObject88.bin"/><Relationship Id="rId2" Type="http://schemas.openxmlformats.org/officeDocument/2006/relationships/oleObject" Target="../embeddings/oleObject83.bin"/><Relationship Id="rId1" Type="http://schemas.openxmlformats.org/officeDocument/2006/relationships/slideLayout" Target="../slideLayouts/slideLayout1.xml"/><Relationship Id="rId6" Type="http://schemas.openxmlformats.org/officeDocument/2006/relationships/oleObject" Target="../embeddings/oleObject85.bin"/><Relationship Id="rId11" Type="http://schemas.openxmlformats.org/officeDocument/2006/relationships/image" Target="../media/image95.wmf"/><Relationship Id="rId5" Type="http://schemas.openxmlformats.org/officeDocument/2006/relationships/image" Target="../media/image92.wmf"/><Relationship Id="rId10" Type="http://schemas.openxmlformats.org/officeDocument/2006/relationships/oleObject" Target="../embeddings/oleObject87.bin"/><Relationship Id="rId4" Type="http://schemas.openxmlformats.org/officeDocument/2006/relationships/oleObject" Target="../embeddings/oleObject84.bin"/><Relationship Id="rId9" Type="http://schemas.openxmlformats.org/officeDocument/2006/relationships/image" Target="../media/image94.wmf"/></Relationships>
</file>

<file path=ppt/slides/_rels/slide21.xml.rels><?xml version="1.0" encoding="UTF-8" standalone="yes"?>
<Relationships xmlns="http://schemas.openxmlformats.org/package/2006/relationships"><Relationship Id="rId8" Type="http://schemas.openxmlformats.org/officeDocument/2006/relationships/image" Target="../media/image100.png"/><Relationship Id="rId3" Type="http://schemas.openxmlformats.org/officeDocument/2006/relationships/image" Target="../media/image97.png"/><Relationship Id="rId7" Type="http://schemas.openxmlformats.org/officeDocument/2006/relationships/image" Target="../media/image99.wmf"/><Relationship Id="rId2" Type="http://schemas.openxmlformats.org/officeDocument/2006/relationships/oleObject" Target="../embeddings/oleObject89.bin"/><Relationship Id="rId1" Type="http://schemas.openxmlformats.org/officeDocument/2006/relationships/slideLayout" Target="../slideLayouts/slideLayout1.xml"/><Relationship Id="rId6" Type="http://schemas.openxmlformats.org/officeDocument/2006/relationships/oleObject" Target="../embeddings/oleObject91.bin"/><Relationship Id="rId5" Type="http://schemas.openxmlformats.org/officeDocument/2006/relationships/image" Target="../media/image98.wmf"/><Relationship Id="rId4" Type="http://schemas.openxmlformats.org/officeDocument/2006/relationships/oleObject" Target="../embeddings/oleObject90.bin"/></Relationships>
</file>

<file path=ppt/slides/_rels/slide22.xml.rels><?xml version="1.0" encoding="UTF-8" standalone="yes"?>
<Relationships xmlns="http://schemas.openxmlformats.org/package/2006/relationships"><Relationship Id="rId8" Type="http://schemas.openxmlformats.org/officeDocument/2006/relationships/image" Target="../media/image104.emf"/><Relationship Id="rId13" Type="http://schemas.openxmlformats.org/officeDocument/2006/relationships/image" Target="../media/image107.png"/><Relationship Id="rId3" Type="http://schemas.openxmlformats.org/officeDocument/2006/relationships/image" Target="../media/image101.png"/><Relationship Id="rId7" Type="http://schemas.openxmlformats.org/officeDocument/2006/relationships/oleObject" Target="../embeddings/oleObject93.bin"/><Relationship Id="rId12" Type="http://schemas.openxmlformats.org/officeDocument/2006/relationships/customXml" Target="../ink/ink6.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03.emf"/><Relationship Id="rId11" Type="http://schemas.openxmlformats.org/officeDocument/2006/relationships/image" Target="../media/image106.png"/><Relationship Id="rId5" Type="http://schemas.openxmlformats.org/officeDocument/2006/relationships/oleObject" Target="../embeddings/oleObject92.bin"/><Relationship Id="rId10" Type="http://schemas.openxmlformats.org/officeDocument/2006/relationships/customXml" Target="../ink/ink5.xml"/><Relationship Id="rId4" Type="http://schemas.openxmlformats.org/officeDocument/2006/relationships/image" Target="../media/image102.png"/><Relationship Id="rId9" Type="http://schemas.openxmlformats.org/officeDocument/2006/relationships/image" Target="../media/image105.png"/></Relationships>
</file>

<file path=ppt/slides/_rels/slide23.xml.rels><?xml version="1.0" encoding="UTF-8" standalone="yes"?>
<Relationships xmlns="http://schemas.openxmlformats.org/package/2006/relationships"><Relationship Id="rId8" Type="http://schemas.openxmlformats.org/officeDocument/2006/relationships/image" Target="../media/image110.wmf"/><Relationship Id="rId3" Type="http://schemas.openxmlformats.org/officeDocument/2006/relationships/image" Target="../media/image106.wmf"/><Relationship Id="rId7" Type="http://schemas.openxmlformats.org/officeDocument/2006/relationships/oleObject" Target="../embeddings/oleObject96.bin"/><Relationship Id="rId12" Type="http://schemas.openxmlformats.org/officeDocument/2006/relationships/image" Target="../media/image112.png"/><Relationship Id="rId2" Type="http://schemas.openxmlformats.org/officeDocument/2006/relationships/oleObject" Target="../embeddings/oleObject94.bin"/><Relationship Id="rId1" Type="http://schemas.openxmlformats.org/officeDocument/2006/relationships/slideLayout" Target="../slideLayouts/slideLayout1.xml"/><Relationship Id="rId6" Type="http://schemas.openxmlformats.org/officeDocument/2006/relationships/image" Target="../media/image109.emf"/><Relationship Id="rId11" Type="http://schemas.openxmlformats.org/officeDocument/2006/relationships/customXml" Target="../ink/ink7.xml"/><Relationship Id="rId5" Type="http://schemas.openxmlformats.org/officeDocument/2006/relationships/oleObject" Target="../embeddings/oleObject95.bin"/><Relationship Id="rId10" Type="http://schemas.openxmlformats.org/officeDocument/2006/relationships/image" Target="../media/image111.wmf"/><Relationship Id="rId4" Type="http://schemas.openxmlformats.org/officeDocument/2006/relationships/image" Target="../media/image108.png"/><Relationship Id="rId9" Type="http://schemas.openxmlformats.org/officeDocument/2006/relationships/oleObject" Target="../embeddings/oleObject97.bin"/></Relationships>
</file>

<file path=ppt/slides/_rels/slide24.xml.rels><?xml version="1.0" encoding="UTF-8" standalone="yes"?>
<Relationships xmlns="http://schemas.openxmlformats.org/package/2006/relationships"><Relationship Id="rId8" Type="http://schemas.openxmlformats.org/officeDocument/2006/relationships/oleObject" Target="../embeddings/oleObject101.bin"/><Relationship Id="rId13" Type="http://schemas.openxmlformats.org/officeDocument/2006/relationships/image" Target="../media/image117.wmf"/><Relationship Id="rId18" Type="http://schemas.openxmlformats.org/officeDocument/2006/relationships/oleObject" Target="../embeddings/oleObject104.bin"/><Relationship Id="rId3" Type="http://schemas.openxmlformats.org/officeDocument/2006/relationships/image" Target="../media/image112.wmf"/><Relationship Id="rId21" Type="http://schemas.openxmlformats.org/officeDocument/2006/relationships/image" Target="../media/image119.emf"/><Relationship Id="rId7" Type="http://schemas.openxmlformats.org/officeDocument/2006/relationships/image" Target="../media/image114.wmf"/><Relationship Id="rId12" Type="http://schemas.openxmlformats.org/officeDocument/2006/relationships/oleObject" Target="../embeddings/oleObject103.bin"/><Relationship Id="rId17" Type="http://schemas.openxmlformats.org/officeDocument/2006/relationships/image" Target="../media/image1000.png"/><Relationship Id="rId2" Type="http://schemas.openxmlformats.org/officeDocument/2006/relationships/oleObject" Target="../embeddings/oleObject98.bin"/><Relationship Id="rId16" Type="http://schemas.openxmlformats.org/officeDocument/2006/relationships/customXml" Target="../ink/ink9.xml"/><Relationship Id="rId20" Type="http://schemas.openxmlformats.org/officeDocument/2006/relationships/oleObject" Target="../embeddings/oleObject105.bin"/><Relationship Id="rId1" Type="http://schemas.openxmlformats.org/officeDocument/2006/relationships/slideLayout" Target="../slideLayouts/slideLayout7.xml"/><Relationship Id="rId6" Type="http://schemas.openxmlformats.org/officeDocument/2006/relationships/oleObject" Target="../embeddings/oleObject100.bin"/><Relationship Id="rId11" Type="http://schemas.openxmlformats.org/officeDocument/2006/relationships/image" Target="../media/image116.wmf"/><Relationship Id="rId5" Type="http://schemas.openxmlformats.org/officeDocument/2006/relationships/image" Target="../media/image113.wmf"/><Relationship Id="rId15" Type="http://schemas.openxmlformats.org/officeDocument/2006/relationships/image" Target="../media/image990.png"/><Relationship Id="rId23" Type="http://schemas.openxmlformats.org/officeDocument/2006/relationships/image" Target="../media/image120.wmf"/><Relationship Id="rId10" Type="http://schemas.openxmlformats.org/officeDocument/2006/relationships/oleObject" Target="../embeddings/oleObject102.bin"/><Relationship Id="rId19" Type="http://schemas.openxmlformats.org/officeDocument/2006/relationships/image" Target="../media/image118.wmf"/><Relationship Id="rId4" Type="http://schemas.openxmlformats.org/officeDocument/2006/relationships/oleObject" Target="../embeddings/oleObject99.bin"/><Relationship Id="rId9" Type="http://schemas.openxmlformats.org/officeDocument/2006/relationships/image" Target="../media/image115.wmf"/><Relationship Id="rId14" Type="http://schemas.openxmlformats.org/officeDocument/2006/relationships/customXml" Target="../ink/ink8.xml"/><Relationship Id="rId22" Type="http://schemas.openxmlformats.org/officeDocument/2006/relationships/oleObject" Target="../embeddings/oleObject106.bin"/></Relationships>
</file>

<file path=ppt/slides/_rels/slide25.xml.rels><?xml version="1.0" encoding="UTF-8" standalone="yes"?>
<Relationships xmlns="http://schemas.openxmlformats.org/package/2006/relationships"><Relationship Id="rId8" Type="http://schemas.openxmlformats.org/officeDocument/2006/relationships/oleObject" Target="../embeddings/oleObject109.bin"/><Relationship Id="rId13" Type="http://schemas.openxmlformats.org/officeDocument/2006/relationships/image" Target="../media/image126.emf"/><Relationship Id="rId18" Type="http://schemas.openxmlformats.org/officeDocument/2006/relationships/oleObject" Target="../embeddings/oleObject113.bin"/><Relationship Id="rId26" Type="http://schemas.openxmlformats.org/officeDocument/2006/relationships/customXml" Target="../ink/ink13.xml"/><Relationship Id="rId3" Type="http://schemas.openxmlformats.org/officeDocument/2006/relationships/image" Target="../media/image122.png"/><Relationship Id="rId21" Type="http://schemas.openxmlformats.org/officeDocument/2006/relationships/image" Target="../media/image130.wmf"/><Relationship Id="rId7" Type="http://schemas.openxmlformats.org/officeDocument/2006/relationships/image" Target="../media/image124.wmf"/><Relationship Id="rId12" Type="http://schemas.openxmlformats.org/officeDocument/2006/relationships/oleObject" Target="../embeddings/oleObject110.bin"/><Relationship Id="rId17" Type="http://schemas.openxmlformats.org/officeDocument/2006/relationships/image" Target="../media/image128.emf"/><Relationship Id="rId25" Type="http://schemas.openxmlformats.org/officeDocument/2006/relationships/image" Target="../media/image132.png"/><Relationship Id="rId2" Type="http://schemas.openxmlformats.org/officeDocument/2006/relationships/image" Target="../media/image121.png"/><Relationship Id="rId16" Type="http://schemas.openxmlformats.org/officeDocument/2006/relationships/oleObject" Target="../embeddings/oleObject112.bin"/><Relationship Id="rId20" Type="http://schemas.openxmlformats.org/officeDocument/2006/relationships/oleObject" Target="../embeddings/oleObject114.bin"/><Relationship Id="rId1" Type="http://schemas.openxmlformats.org/officeDocument/2006/relationships/slideLayout" Target="../slideLayouts/slideLayout7.xml"/><Relationship Id="rId6" Type="http://schemas.openxmlformats.org/officeDocument/2006/relationships/oleObject" Target="../embeddings/oleObject108.bin"/><Relationship Id="rId11" Type="http://schemas.openxmlformats.org/officeDocument/2006/relationships/image" Target="../media/image126.png"/><Relationship Id="rId24" Type="http://schemas.openxmlformats.org/officeDocument/2006/relationships/customXml" Target="../ink/ink12.xml"/><Relationship Id="rId5" Type="http://schemas.openxmlformats.org/officeDocument/2006/relationships/image" Target="../media/image123.emf"/><Relationship Id="rId15" Type="http://schemas.openxmlformats.org/officeDocument/2006/relationships/image" Target="../media/image127.wmf"/><Relationship Id="rId23" Type="http://schemas.openxmlformats.org/officeDocument/2006/relationships/image" Target="../media/image114.png"/><Relationship Id="rId10" Type="http://schemas.openxmlformats.org/officeDocument/2006/relationships/customXml" Target="../ink/ink10.xml"/><Relationship Id="rId19" Type="http://schemas.openxmlformats.org/officeDocument/2006/relationships/image" Target="../media/image129.emf"/><Relationship Id="rId4" Type="http://schemas.openxmlformats.org/officeDocument/2006/relationships/oleObject" Target="../embeddings/oleObject107.bin"/><Relationship Id="rId9" Type="http://schemas.openxmlformats.org/officeDocument/2006/relationships/image" Target="../media/image125.emf"/><Relationship Id="rId14" Type="http://schemas.openxmlformats.org/officeDocument/2006/relationships/oleObject" Target="../embeddings/oleObject111.bin"/><Relationship Id="rId22" Type="http://schemas.openxmlformats.org/officeDocument/2006/relationships/customXml" Target="../ink/ink11.xml"/><Relationship Id="rId27" Type="http://schemas.openxmlformats.org/officeDocument/2006/relationships/image" Target="../media/image133.png"/></Relationships>
</file>

<file path=ppt/slides/_rels/slide26.xml.rels><?xml version="1.0" encoding="UTF-8" standalone="yes"?>
<Relationships xmlns="http://schemas.openxmlformats.org/package/2006/relationships"><Relationship Id="rId8" Type="http://schemas.openxmlformats.org/officeDocument/2006/relationships/customXml" Target="../ink/ink14.xml"/><Relationship Id="rId13" Type="http://schemas.openxmlformats.org/officeDocument/2006/relationships/customXml" Target="../ink/ink16.xml"/><Relationship Id="rId18" Type="http://schemas.openxmlformats.org/officeDocument/2006/relationships/image" Target="../media/image176.png"/><Relationship Id="rId3" Type="http://schemas.openxmlformats.org/officeDocument/2006/relationships/image" Target="../media/image131.wmf"/><Relationship Id="rId21" Type="http://schemas.openxmlformats.org/officeDocument/2006/relationships/customXml" Target="../ink/ink19.xml"/><Relationship Id="rId7" Type="http://schemas.openxmlformats.org/officeDocument/2006/relationships/image" Target="../media/image133.wmf"/><Relationship Id="rId12" Type="http://schemas.openxmlformats.org/officeDocument/2006/relationships/image" Target="../media/image173.png"/><Relationship Id="rId17" Type="http://schemas.openxmlformats.org/officeDocument/2006/relationships/customXml" Target="../ink/ink18.xml"/><Relationship Id="rId2" Type="http://schemas.openxmlformats.org/officeDocument/2006/relationships/oleObject" Target="../embeddings/oleObject115.bin"/><Relationship Id="rId16" Type="http://schemas.openxmlformats.org/officeDocument/2006/relationships/image" Target="../media/image175.png"/><Relationship Id="rId20" Type="http://schemas.openxmlformats.org/officeDocument/2006/relationships/image" Target="../media/image134.wmf"/><Relationship Id="rId1" Type="http://schemas.openxmlformats.org/officeDocument/2006/relationships/slideLayout" Target="../slideLayouts/slideLayout7.xml"/><Relationship Id="rId6" Type="http://schemas.openxmlformats.org/officeDocument/2006/relationships/oleObject" Target="../embeddings/oleObject117.bin"/><Relationship Id="rId11" Type="http://schemas.openxmlformats.org/officeDocument/2006/relationships/customXml" Target="../ink/ink15.xml"/><Relationship Id="rId5" Type="http://schemas.openxmlformats.org/officeDocument/2006/relationships/image" Target="../media/image132.wmf"/><Relationship Id="rId15" Type="http://schemas.openxmlformats.org/officeDocument/2006/relationships/customXml" Target="../ink/ink17.xml"/><Relationship Id="rId10" Type="http://schemas.openxmlformats.org/officeDocument/2006/relationships/image" Target="../media/image172.png"/><Relationship Id="rId19" Type="http://schemas.openxmlformats.org/officeDocument/2006/relationships/oleObject" Target="../embeddings/oleObject118.bin"/><Relationship Id="rId4" Type="http://schemas.openxmlformats.org/officeDocument/2006/relationships/oleObject" Target="../embeddings/oleObject116.bin"/><Relationship Id="rId14" Type="http://schemas.openxmlformats.org/officeDocument/2006/relationships/image" Target="../media/image174.png"/><Relationship Id="rId22" Type="http://schemas.openxmlformats.org/officeDocument/2006/relationships/image" Target="../media/image136.png"/></Relationships>
</file>

<file path=ppt/slides/_rels/slide27.xml.rels><?xml version="1.0" encoding="UTF-8" standalone="yes"?>
<Relationships xmlns="http://schemas.openxmlformats.org/package/2006/relationships"><Relationship Id="rId8" Type="http://schemas.openxmlformats.org/officeDocument/2006/relationships/customXml" Target="../ink/ink20.xml"/><Relationship Id="rId3" Type="http://schemas.openxmlformats.org/officeDocument/2006/relationships/image" Target="../media/image135.wmf"/><Relationship Id="rId7" Type="http://schemas.openxmlformats.org/officeDocument/2006/relationships/image" Target="../media/image137.wmf"/><Relationship Id="rId2" Type="http://schemas.openxmlformats.org/officeDocument/2006/relationships/oleObject" Target="../embeddings/oleObject119.bin"/><Relationship Id="rId1" Type="http://schemas.openxmlformats.org/officeDocument/2006/relationships/slideLayout" Target="../slideLayouts/slideLayout7.xml"/><Relationship Id="rId6" Type="http://schemas.openxmlformats.org/officeDocument/2006/relationships/oleObject" Target="../embeddings/oleObject121.bin"/><Relationship Id="rId5" Type="http://schemas.openxmlformats.org/officeDocument/2006/relationships/image" Target="../media/image136.wmf"/><Relationship Id="rId4" Type="http://schemas.openxmlformats.org/officeDocument/2006/relationships/oleObject" Target="../embeddings/oleObject120.bin"/><Relationship Id="rId9" Type="http://schemas.openxmlformats.org/officeDocument/2006/relationships/image" Target="../media/image138.png"/></Relationships>
</file>

<file path=ppt/slides/_rels/slide28.xml.rels><?xml version="1.0" encoding="UTF-8" standalone="yes"?>
<Relationships xmlns="http://schemas.openxmlformats.org/package/2006/relationships"><Relationship Id="rId8" Type="http://schemas.openxmlformats.org/officeDocument/2006/relationships/image" Target="../media/image140.wmf"/><Relationship Id="rId13" Type="http://schemas.openxmlformats.org/officeDocument/2006/relationships/oleObject" Target="../embeddings/oleObject127.bin"/><Relationship Id="rId18" Type="http://schemas.openxmlformats.org/officeDocument/2006/relationships/oleObject" Target="../embeddings/oleObject129.bin"/><Relationship Id="rId3" Type="http://schemas.openxmlformats.org/officeDocument/2006/relationships/oleObject" Target="../embeddings/oleObject122.bin"/><Relationship Id="rId21" Type="http://schemas.openxmlformats.org/officeDocument/2006/relationships/image" Target="../media/image147.wmf"/><Relationship Id="rId7" Type="http://schemas.openxmlformats.org/officeDocument/2006/relationships/oleObject" Target="../embeddings/oleObject124.bin"/><Relationship Id="rId12" Type="http://schemas.openxmlformats.org/officeDocument/2006/relationships/image" Target="../media/image142.png"/><Relationship Id="rId17" Type="http://schemas.openxmlformats.org/officeDocument/2006/relationships/image" Target="../media/image145.png"/><Relationship Id="rId2" Type="http://schemas.openxmlformats.org/officeDocument/2006/relationships/notesSlide" Target="../notesSlides/notesSlide2.xml"/><Relationship Id="rId16" Type="http://schemas.openxmlformats.org/officeDocument/2006/relationships/image" Target="../media/image144.wmf"/><Relationship Id="rId20" Type="http://schemas.openxmlformats.org/officeDocument/2006/relationships/oleObject" Target="../embeddings/oleObject130.bin"/><Relationship Id="rId1" Type="http://schemas.openxmlformats.org/officeDocument/2006/relationships/slideLayout" Target="../slideLayouts/slideLayout1.xml"/><Relationship Id="rId6" Type="http://schemas.openxmlformats.org/officeDocument/2006/relationships/image" Target="../media/image139.wmf"/><Relationship Id="rId11" Type="http://schemas.openxmlformats.org/officeDocument/2006/relationships/oleObject" Target="../embeddings/oleObject126.bin"/><Relationship Id="rId5" Type="http://schemas.openxmlformats.org/officeDocument/2006/relationships/oleObject" Target="../embeddings/oleObject123.bin"/><Relationship Id="rId15" Type="http://schemas.openxmlformats.org/officeDocument/2006/relationships/oleObject" Target="../embeddings/oleObject128.bin"/><Relationship Id="rId23" Type="http://schemas.openxmlformats.org/officeDocument/2006/relationships/image" Target="../media/image148.wmf"/><Relationship Id="rId10" Type="http://schemas.openxmlformats.org/officeDocument/2006/relationships/image" Target="../media/image141.wmf"/><Relationship Id="rId19" Type="http://schemas.openxmlformats.org/officeDocument/2006/relationships/image" Target="../media/image146.wmf"/><Relationship Id="rId4" Type="http://schemas.openxmlformats.org/officeDocument/2006/relationships/image" Target="../media/image138.wmf"/><Relationship Id="rId9" Type="http://schemas.openxmlformats.org/officeDocument/2006/relationships/oleObject" Target="../embeddings/oleObject125.bin"/><Relationship Id="rId14" Type="http://schemas.openxmlformats.org/officeDocument/2006/relationships/image" Target="../media/image143.wmf"/><Relationship Id="rId22" Type="http://schemas.openxmlformats.org/officeDocument/2006/relationships/oleObject" Target="../embeddings/oleObject131.bin"/></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8" Type="http://schemas.openxmlformats.org/officeDocument/2006/relationships/image" Target="../media/image7.wmf"/><Relationship Id="rId13" Type="http://schemas.openxmlformats.org/officeDocument/2006/relationships/oleObject" Target="../embeddings/oleObject8.bin"/><Relationship Id="rId18" Type="http://schemas.openxmlformats.org/officeDocument/2006/relationships/image" Target="../media/image12.wmf"/><Relationship Id="rId3" Type="http://schemas.openxmlformats.org/officeDocument/2006/relationships/image" Target="../media/image6.wmf"/><Relationship Id="rId7" Type="http://schemas.openxmlformats.org/officeDocument/2006/relationships/oleObject" Target="../embeddings/oleObject5.bin"/><Relationship Id="rId12" Type="http://schemas.openxmlformats.org/officeDocument/2006/relationships/image" Target="../media/image9.wmf"/><Relationship Id="rId17" Type="http://schemas.openxmlformats.org/officeDocument/2006/relationships/oleObject" Target="../embeddings/oleObject10.bin"/><Relationship Id="rId2" Type="http://schemas.openxmlformats.org/officeDocument/2006/relationships/oleObject" Target="../embeddings/oleObject4.bin"/><Relationship Id="rId16" Type="http://schemas.openxmlformats.org/officeDocument/2006/relationships/image" Target="../media/image11.wmf"/><Relationship Id="rId20" Type="http://schemas.openxmlformats.org/officeDocument/2006/relationships/image" Target="../media/image13.wmf"/><Relationship Id="rId1" Type="http://schemas.openxmlformats.org/officeDocument/2006/relationships/slideLayout" Target="../slideLayouts/slideLayout1.xml"/><Relationship Id="rId6" Type="http://schemas.openxmlformats.org/officeDocument/2006/relationships/image" Target="../media/image3.wmf"/><Relationship Id="rId11" Type="http://schemas.openxmlformats.org/officeDocument/2006/relationships/oleObject" Target="../embeddings/oleObject7.bin"/><Relationship Id="rId5" Type="http://schemas.openxmlformats.org/officeDocument/2006/relationships/oleObject" Target="../embeddings/oleObject3.bin"/><Relationship Id="rId15" Type="http://schemas.openxmlformats.org/officeDocument/2006/relationships/oleObject" Target="../embeddings/oleObject9.bin"/><Relationship Id="rId10" Type="http://schemas.openxmlformats.org/officeDocument/2006/relationships/image" Target="../media/image8.wmf"/><Relationship Id="rId19" Type="http://schemas.openxmlformats.org/officeDocument/2006/relationships/oleObject" Target="../embeddings/oleObject11.bin"/><Relationship Id="rId4" Type="http://schemas.openxmlformats.org/officeDocument/2006/relationships/image" Target="../media/image7.png"/><Relationship Id="rId9" Type="http://schemas.openxmlformats.org/officeDocument/2006/relationships/oleObject" Target="../embeddings/oleObject6.bin"/><Relationship Id="rId14" Type="http://schemas.openxmlformats.org/officeDocument/2006/relationships/image" Target="../media/image10.wmf"/></Relationships>
</file>

<file path=ppt/slides/_rels/slide30.xml.rels><?xml version="1.0" encoding="UTF-8" standalone="yes"?>
<Relationships xmlns="http://schemas.openxmlformats.org/package/2006/relationships"><Relationship Id="rId3" Type="http://schemas.openxmlformats.org/officeDocument/2006/relationships/image" Target="../media/image149.wmf"/><Relationship Id="rId7" Type="http://schemas.openxmlformats.org/officeDocument/2006/relationships/image" Target="../media/image152.png"/><Relationship Id="rId2" Type="http://schemas.openxmlformats.org/officeDocument/2006/relationships/oleObject" Target="../embeddings/oleObject132.bin"/><Relationship Id="rId1" Type="http://schemas.openxmlformats.org/officeDocument/2006/relationships/slideLayout" Target="../slideLayouts/slideLayout1.xml"/><Relationship Id="rId6" Type="http://schemas.openxmlformats.org/officeDocument/2006/relationships/image" Target="../media/image151.png"/><Relationship Id="rId5" Type="http://schemas.openxmlformats.org/officeDocument/2006/relationships/image" Target="../media/image150.wmf"/><Relationship Id="rId4" Type="http://schemas.openxmlformats.org/officeDocument/2006/relationships/oleObject" Target="../embeddings/oleObject133.bin"/></Relationships>
</file>

<file path=ppt/slides/_rels/slide31.xml.rels><?xml version="1.0" encoding="UTF-8" standalone="yes"?>
<Relationships xmlns="http://schemas.openxmlformats.org/package/2006/relationships"><Relationship Id="rId8" Type="http://schemas.openxmlformats.org/officeDocument/2006/relationships/image" Target="../media/image157.wmf"/><Relationship Id="rId13" Type="http://schemas.openxmlformats.org/officeDocument/2006/relationships/image" Target="../media/image160.png"/><Relationship Id="rId3" Type="http://schemas.openxmlformats.org/officeDocument/2006/relationships/image" Target="../media/image154.png"/><Relationship Id="rId7" Type="http://schemas.openxmlformats.org/officeDocument/2006/relationships/oleObject" Target="../embeddings/oleObject135.bin"/><Relationship Id="rId12" Type="http://schemas.openxmlformats.org/officeDocument/2006/relationships/image" Target="../media/image159.emf"/><Relationship Id="rId2" Type="http://schemas.openxmlformats.org/officeDocument/2006/relationships/image" Target="../media/image153.png"/><Relationship Id="rId1" Type="http://schemas.openxmlformats.org/officeDocument/2006/relationships/slideLayout" Target="../slideLayouts/slideLayout1.xml"/><Relationship Id="rId6" Type="http://schemas.openxmlformats.org/officeDocument/2006/relationships/image" Target="../media/image156.emf"/><Relationship Id="rId11" Type="http://schemas.openxmlformats.org/officeDocument/2006/relationships/oleObject" Target="../embeddings/oleObject137.bin"/><Relationship Id="rId5" Type="http://schemas.openxmlformats.org/officeDocument/2006/relationships/oleObject" Target="../embeddings/oleObject134.bin"/><Relationship Id="rId10" Type="http://schemas.openxmlformats.org/officeDocument/2006/relationships/image" Target="../media/image158.emf"/><Relationship Id="rId4" Type="http://schemas.openxmlformats.org/officeDocument/2006/relationships/image" Target="../media/image155.png"/><Relationship Id="rId9" Type="http://schemas.openxmlformats.org/officeDocument/2006/relationships/oleObject" Target="../embeddings/oleObject136.bin"/></Relationships>
</file>

<file path=ppt/slides/_rels/slide32.xml.rels><?xml version="1.0" encoding="UTF-8" standalone="yes"?>
<Relationships xmlns="http://schemas.openxmlformats.org/package/2006/relationships"><Relationship Id="rId8" Type="http://schemas.openxmlformats.org/officeDocument/2006/relationships/oleObject" Target="../embeddings/oleObject140.bin"/><Relationship Id="rId3" Type="http://schemas.openxmlformats.org/officeDocument/2006/relationships/image" Target="../media/image73.wmf"/><Relationship Id="rId7" Type="http://schemas.openxmlformats.org/officeDocument/2006/relationships/image" Target="../media/image162.wmf"/><Relationship Id="rId2" Type="http://schemas.openxmlformats.org/officeDocument/2006/relationships/oleObject" Target="../embeddings/oleObject65.bin"/><Relationship Id="rId1" Type="http://schemas.openxmlformats.org/officeDocument/2006/relationships/slideLayout" Target="../slideLayouts/slideLayout1.xml"/><Relationship Id="rId6" Type="http://schemas.openxmlformats.org/officeDocument/2006/relationships/oleObject" Target="../embeddings/oleObject139.bin"/><Relationship Id="rId5" Type="http://schemas.openxmlformats.org/officeDocument/2006/relationships/image" Target="../media/image161.wmf"/><Relationship Id="rId4" Type="http://schemas.openxmlformats.org/officeDocument/2006/relationships/oleObject" Target="../embeddings/oleObject138.bin"/><Relationship Id="rId9" Type="http://schemas.openxmlformats.org/officeDocument/2006/relationships/image" Target="../media/image163.wmf"/></Relationships>
</file>

<file path=ppt/slides/_rels/slide33.xml.rels><?xml version="1.0" encoding="UTF-8" standalone="yes"?>
<Relationships xmlns="http://schemas.openxmlformats.org/package/2006/relationships"><Relationship Id="rId8" Type="http://schemas.openxmlformats.org/officeDocument/2006/relationships/oleObject" Target="../embeddings/oleObject144.bin"/><Relationship Id="rId13" Type="http://schemas.openxmlformats.org/officeDocument/2006/relationships/image" Target="../media/image163.png"/><Relationship Id="rId3" Type="http://schemas.openxmlformats.org/officeDocument/2006/relationships/image" Target="../media/image164.wmf"/><Relationship Id="rId7" Type="http://schemas.openxmlformats.org/officeDocument/2006/relationships/image" Target="../media/image166.wmf"/><Relationship Id="rId12" Type="http://schemas.openxmlformats.org/officeDocument/2006/relationships/customXml" Target="../ink/ink22.xml"/><Relationship Id="rId2" Type="http://schemas.openxmlformats.org/officeDocument/2006/relationships/oleObject" Target="../embeddings/oleObject141.bin"/><Relationship Id="rId1" Type="http://schemas.openxmlformats.org/officeDocument/2006/relationships/slideLayout" Target="../slideLayouts/slideLayout7.xml"/><Relationship Id="rId6" Type="http://schemas.openxmlformats.org/officeDocument/2006/relationships/oleObject" Target="../embeddings/oleObject143.bin"/><Relationship Id="rId11" Type="http://schemas.openxmlformats.org/officeDocument/2006/relationships/image" Target="../media/image162.png"/><Relationship Id="rId5" Type="http://schemas.openxmlformats.org/officeDocument/2006/relationships/image" Target="../media/image165.wmf"/><Relationship Id="rId10" Type="http://schemas.openxmlformats.org/officeDocument/2006/relationships/customXml" Target="../ink/ink21.xml"/><Relationship Id="rId4" Type="http://schemas.openxmlformats.org/officeDocument/2006/relationships/oleObject" Target="../embeddings/oleObject142.bin"/><Relationship Id="rId9" Type="http://schemas.openxmlformats.org/officeDocument/2006/relationships/image" Target="../media/image167.wmf"/></Relationships>
</file>

<file path=ppt/slides/_rels/slide34.xml.rels><?xml version="1.0" encoding="UTF-8" standalone="yes"?>
<Relationships xmlns="http://schemas.openxmlformats.org/package/2006/relationships"><Relationship Id="rId8" Type="http://schemas.openxmlformats.org/officeDocument/2006/relationships/image" Target="../media/image170.wmf"/><Relationship Id="rId13" Type="http://schemas.openxmlformats.org/officeDocument/2006/relationships/oleObject" Target="../embeddings/oleObject150.bin"/><Relationship Id="rId3" Type="http://schemas.openxmlformats.org/officeDocument/2006/relationships/oleObject" Target="../embeddings/oleObject145.bin"/><Relationship Id="rId7" Type="http://schemas.openxmlformats.org/officeDocument/2006/relationships/oleObject" Target="../embeddings/oleObject147.bin"/><Relationship Id="rId12" Type="http://schemas.openxmlformats.org/officeDocument/2006/relationships/image" Target="../media/image172.wmf"/><Relationship Id="rId2" Type="http://schemas.openxmlformats.org/officeDocument/2006/relationships/notesSlide" Target="../notesSlides/notesSlide4.xml"/><Relationship Id="rId16" Type="http://schemas.openxmlformats.org/officeDocument/2006/relationships/image" Target="../media/image1460.png"/><Relationship Id="rId1" Type="http://schemas.openxmlformats.org/officeDocument/2006/relationships/slideLayout" Target="../slideLayouts/slideLayout1.xml"/><Relationship Id="rId6" Type="http://schemas.openxmlformats.org/officeDocument/2006/relationships/image" Target="../media/image169.wmf"/><Relationship Id="rId11" Type="http://schemas.openxmlformats.org/officeDocument/2006/relationships/oleObject" Target="../embeddings/oleObject149.bin"/><Relationship Id="rId5" Type="http://schemas.openxmlformats.org/officeDocument/2006/relationships/oleObject" Target="../embeddings/oleObject146.bin"/><Relationship Id="rId15" Type="http://schemas.openxmlformats.org/officeDocument/2006/relationships/customXml" Target="../ink/ink23.xml"/><Relationship Id="rId10" Type="http://schemas.openxmlformats.org/officeDocument/2006/relationships/image" Target="../media/image171.wmf"/><Relationship Id="rId4" Type="http://schemas.openxmlformats.org/officeDocument/2006/relationships/image" Target="../media/image168.wmf"/><Relationship Id="rId9" Type="http://schemas.openxmlformats.org/officeDocument/2006/relationships/oleObject" Target="../embeddings/oleObject148.bin"/><Relationship Id="rId14" Type="http://schemas.openxmlformats.org/officeDocument/2006/relationships/image" Target="../media/image173.wmf"/></Relationships>
</file>

<file path=ppt/slides/_rels/slide35.xml.rels><?xml version="1.0" encoding="UTF-8" standalone="yes"?>
<Relationships xmlns="http://schemas.openxmlformats.org/package/2006/relationships"><Relationship Id="rId8" Type="http://schemas.openxmlformats.org/officeDocument/2006/relationships/image" Target="../media/image1480.png"/><Relationship Id="rId13" Type="http://schemas.openxmlformats.org/officeDocument/2006/relationships/customXml" Target="../ink/ink26.xml"/><Relationship Id="rId18" Type="http://schemas.openxmlformats.org/officeDocument/2006/relationships/image" Target="../media/image1530.png"/><Relationship Id="rId26" Type="http://schemas.openxmlformats.org/officeDocument/2006/relationships/image" Target="../media/image180.wmf"/><Relationship Id="rId3" Type="http://schemas.openxmlformats.org/officeDocument/2006/relationships/image" Target="../media/image174.wmf"/><Relationship Id="rId21" Type="http://schemas.openxmlformats.org/officeDocument/2006/relationships/customXml" Target="../ink/ink30.xml"/><Relationship Id="rId7" Type="http://schemas.openxmlformats.org/officeDocument/2006/relationships/customXml" Target="../ink/ink24.xml"/><Relationship Id="rId12" Type="http://schemas.openxmlformats.org/officeDocument/2006/relationships/image" Target="../media/image150.png"/><Relationship Id="rId17" Type="http://schemas.openxmlformats.org/officeDocument/2006/relationships/customXml" Target="../ink/ink28.xml"/><Relationship Id="rId25" Type="http://schemas.openxmlformats.org/officeDocument/2006/relationships/oleObject" Target="../embeddings/oleObject154.bin"/><Relationship Id="rId2" Type="http://schemas.openxmlformats.org/officeDocument/2006/relationships/oleObject" Target="../embeddings/oleObject151.bin"/><Relationship Id="rId16" Type="http://schemas.openxmlformats.org/officeDocument/2006/relationships/image" Target="../media/image1520.png"/><Relationship Id="rId20" Type="http://schemas.openxmlformats.org/officeDocument/2006/relationships/image" Target="../media/image1540.png"/><Relationship Id="rId29" Type="http://schemas.openxmlformats.org/officeDocument/2006/relationships/oleObject" Target="../embeddings/oleObject156.bin"/><Relationship Id="rId1" Type="http://schemas.openxmlformats.org/officeDocument/2006/relationships/slideLayout" Target="../slideLayouts/slideLayout7.xml"/><Relationship Id="rId6" Type="http://schemas.openxmlformats.org/officeDocument/2006/relationships/image" Target="../media/image178.wmf"/><Relationship Id="rId11" Type="http://schemas.openxmlformats.org/officeDocument/2006/relationships/customXml" Target="../ink/ink25.xml"/><Relationship Id="rId24" Type="http://schemas.openxmlformats.org/officeDocument/2006/relationships/image" Target="../media/image1560.png"/><Relationship Id="rId32" Type="http://schemas.openxmlformats.org/officeDocument/2006/relationships/image" Target="../media/image183.wmf"/><Relationship Id="rId5" Type="http://schemas.openxmlformats.org/officeDocument/2006/relationships/oleObject" Target="../embeddings/oleObject152.bin"/><Relationship Id="rId15" Type="http://schemas.openxmlformats.org/officeDocument/2006/relationships/customXml" Target="../ink/ink27.xml"/><Relationship Id="rId23" Type="http://schemas.openxmlformats.org/officeDocument/2006/relationships/customXml" Target="../ink/ink31.xml"/><Relationship Id="rId28" Type="http://schemas.openxmlformats.org/officeDocument/2006/relationships/image" Target="../media/image181.wmf"/><Relationship Id="rId10" Type="http://schemas.openxmlformats.org/officeDocument/2006/relationships/image" Target="../media/image179.wmf"/><Relationship Id="rId19" Type="http://schemas.openxmlformats.org/officeDocument/2006/relationships/customXml" Target="../ink/ink29.xml"/><Relationship Id="rId31" Type="http://schemas.openxmlformats.org/officeDocument/2006/relationships/oleObject" Target="../embeddings/oleObject157.bin"/><Relationship Id="rId4" Type="http://schemas.openxmlformats.org/officeDocument/2006/relationships/image" Target="../media/image177.png"/><Relationship Id="rId9" Type="http://schemas.openxmlformats.org/officeDocument/2006/relationships/oleObject" Target="../embeddings/oleObject153.bin"/><Relationship Id="rId14" Type="http://schemas.openxmlformats.org/officeDocument/2006/relationships/image" Target="../media/image1510.png"/><Relationship Id="rId22" Type="http://schemas.openxmlformats.org/officeDocument/2006/relationships/image" Target="../media/image1550.png"/><Relationship Id="rId27" Type="http://schemas.openxmlformats.org/officeDocument/2006/relationships/oleObject" Target="../embeddings/oleObject155.bin"/><Relationship Id="rId30" Type="http://schemas.openxmlformats.org/officeDocument/2006/relationships/image" Target="../media/image182.wmf"/></Relationships>
</file>

<file path=ppt/slides/_rels/slide36.xml.rels><?xml version="1.0" encoding="UTF-8" standalone="yes"?>
<Relationships xmlns="http://schemas.openxmlformats.org/package/2006/relationships"><Relationship Id="rId13" Type="http://schemas.openxmlformats.org/officeDocument/2006/relationships/image" Target="../media/image179.wmf"/><Relationship Id="rId18" Type="http://schemas.openxmlformats.org/officeDocument/2006/relationships/customXml" Target="../ink/ink35.xml"/><Relationship Id="rId26" Type="http://schemas.openxmlformats.org/officeDocument/2006/relationships/customXml" Target="../ink/ink39.xml"/><Relationship Id="rId3" Type="http://schemas.openxmlformats.org/officeDocument/2006/relationships/image" Target="../media/image184.wmf"/><Relationship Id="rId21" Type="http://schemas.openxmlformats.org/officeDocument/2006/relationships/image" Target="../media/image1170.png"/><Relationship Id="rId7" Type="http://schemas.openxmlformats.org/officeDocument/2006/relationships/customXml" Target="../ink/ink32.xml"/><Relationship Id="rId12" Type="http://schemas.openxmlformats.org/officeDocument/2006/relationships/oleObject" Target="../embeddings/oleObject153.bin"/><Relationship Id="rId17" Type="http://schemas.openxmlformats.org/officeDocument/2006/relationships/image" Target="../media/image1150.png"/><Relationship Id="rId25" Type="http://schemas.openxmlformats.org/officeDocument/2006/relationships/image" Target="../media/image1190.png"/><Relationship Id="rId2" Type="http://schemas.openxmlformats.org/officeDocument/2006/relationships/oleObject" Target="../embeddings/oleObject158.bin"/><Relationship Id="rId16" Type="http://schemas.openxmlformats.org/officeDocument/2006/relationships/customXml" Target="../ink/ink34.xml"/><Relationship Id="rId20" Type="http://schemas.openxmlformats.org/officeDocument/2006/relationships/customXml" Target="../ink/ink36.xml"/><Relationship Id="rId1" Type="http://schemas.openxmlformats.org/officeDocument/2006/relationships/slideLayout" Target="../slideLayouts/slideLayout7.xml"/><Relationship Id="rId6" Type="http://schemas.openxmlformats.org/officeDocument/2006/relationships/image" Target="../media/image178.wmf"/><Relationship Id="rId11" Type="http://schemas.openxmlformats.org/officeDocument/2006/relationships/image" Target="../media/image113.png"/><Relationship Id="rId24" Type="http://schemas.openxmlformats.org/officeDocument/2006/relationships/customXml" Target="../ink/ink38.xml"/><Relationship Id="rId5" Type="http://schemas.openxmlformats.org/officeDocument/2006/relationships/oleObject" Target="../embeddings/oleObject152.bin"/><Relationship Id="rId15" Type="http://schemas.openxmlformats.org/officeDocument/2006/relationships/image" Target="../media/image1140.png"/><Relationship Id="rId23" Type="http://schemas.openxmlformats.org/officeDocument/2006/relationships/image" Target="../media/image1180.png"/><Relationship Id="rId28" Type="http://schemas.openxmlformats.org/officeDocument/2006/relationships/image" Target="../media/image185.png"/><Relationship Id="rId19" Type="http://schemas.openxmlformats.org/officeDocument/2006/relationships/image" Target="../media/image1160.png"/><Relationship Id="rId4" Type="http://schemas.openxmlformats.org/officeDocument/2006/relationships/image" Target="../media/image177.png"/><Relationship Id="rId14" Type="http://schemas.openxmlformats.org/officeDocument/2006/relationships/customXml" Target="../ink/ink33.xml"/><Relationship Id="rId22" Type="http://schemas.openxmlformats.org/officeDocument/2006/relationships/customXml" Target="../ink/ink37.xml"/><Relationship Id="rId27" Type="http://schemas.openxmlformats.org/officeDocument/2006/relationships/image" Target="../media/image120.png"/></Relationships>
</file>

<file path=ppt/slides/_rels/slide37.xml.rels><?xml version="1.0" encoding="UTF-8" standalone="yes"?>
<Relationships xmlns="http://schemas.openxmlformats.org/package/2006/relationships"><Relationship Id="rId8" Type="http://schemas.openxmlformats.org/officeDocument/2006/relationships/oleObject" Target="../embeddings/oleObject162.bin"/><Relationship Id="rId13" Type="http://schemas.openxmlformats.org/officeDocument/2006/relationships/image" Target="../media/image191.wmf"/><Relationship Id="rId18" Type="http://schemas.openxmlformats.org/officeDocument/2006/relationships/oleObject" Target="../embeddings/oleObject167.bin"/><Relationship Id="rId3" Type="http://schemas.openxmlformats.org/officeDocument/2006/relationships/image" Target="../media/image186.png"/><Relationship Id="rId7" Type="http://schemas.openxmlformats.org/officeDocument/2006/relationships/image" Target="../media/image188.wmf"/><Relationship Id="rId12" Type="http://schemas.openxmlformats.org/officeDocument/2006/relationships/oleObject" Target="../embeddings/oleObject164.bin"/><Relationship Id="rId17" Type="http://schemas.openxmlformats.org/officeDocument/2006/relationships/image" Target="../media/image193.wmf"/><Relationship Id="rId2" Type="http://schemas.openxmlformats.org/officeDocument/2006/relationships/oleObject" Target="../embeddings/oleObject159.bin"/><Relationship Id="rId16" Type="http://schemas.openxmlformats.org/officeDocument/2006/relationships/oleObject" Target="../embeddings/oleObject166.bin"/><Relationship Id="rId1" Type="http://schemas.openxmlformats.org/officeDocument/2006/relationships/slideLayout" Target="../slideLayouts/slideLayout7.xml"/><Relationship Id="rId6" Type="http://schemas.openxmlformats.org/officeDocument/2006/relationships/oleObject" Target="../embeddings/oleObject161.bin"/><Relationship Id="rId11" Type="http://schemas.openxmlformats.org/officeDocument/2006/relationships/image" Target="../media/image190.wmf"/><Relationship Id="rId5" Type="http://schemas.openxmlformats.org/officeDocument/2006/relationships/image" Target="../media/image187.wmf"/><Relationship Id="rId15" Type="http://schemas.openxmlformats.org/officeDocument/2006/relationships/image" Target="../media/image192.wmf"/><Relationship Id="rId10" Type="http://schemas.openxmlformats.org/officeDocument/2006/relationships/oleObject" Target="../embeddings/oleObject163.bin"/><Relationship Id="rId19" Type="http://schemas.openxmlformats.org/officeDocument/2006/relationships/image" Target="../media/image194.wmf"/><Relationship Id="rId4" Type="http://schemas.openxmlformats.org/officeDocument/2006/relationships/oleObject" Target="../embeddings/oleObject160.bin"/><Relationship Id="rId9" Type="http://schemas.openxmlformats.org/officeDocument/2006/relationships/image" Target="../media/image189.wmf"/><Relationship Id="rId14" Type="http://schemas.openxmlformats.org/officeDocument/2006/relationships/oleObject" Target="../embeddings/oleObject165.bin"/></Relationships>
</file>

<file path=ppt/slides/_rels/slide38.xml.rels><?xml version="1.0" encoding="UTF-8" standalone="yes"?>
<Relationships xmlns="http://schemas.openxmlformats.org/package/2006/relationships"><Relationship Id="rId8" Type="http://schemas.openxmlformats.org/officeDocument/2006/relationships/image" Target="../media/image197.wmf"/><Relationship Id="rId13" Type="http://schemas.openxmlformats.org/officeDocument/2006/relationships/oleObject" Target="../embeddings/oleObject149.bin"/><Relationship Id="rId3" Type="http://schemas.openxmlformats.org/officeDocument/2006/relationships/oleObject" Target="../embeddings/oleObject168.bin"/><Relationship Id="rId7" Type="http://schemas.openxmlformats.org/officeDocument/2006/relationships/oleObject" Target="../embeddings/oleObject170.bin"/><Relationship Id="rId12" Type="http://schemas.openxmlformats.org/officeDocument/2006/relationships/image" Target="../media/image199.wmf"/><Relationship Id="rId2" Type="http://schemas.openxmlformats.org/officeDocument/2006/relationships/notesSlide" Target="../notesSlides/notesSlide5.xml"/><Relationship Id="rId16" Type="http://schemas.openxmlformats.org/officeDocument/2006/relationships/image" Target="../media/image1770.png"/><Relationship Id="rId1" Type="http://schemas.openxmlformats.org/officeDocument/2006/relationships/slideLayout" Target="../slideLayouts/slideLayout1.xml"/><Relationship Id="rId6" Type="http://schemas.openxmlformats.org/officeDocument/2006/relationships/image" Target="../media/image196.wmf"/><Relationship Id="rId11" Type="http://schemas.openxmlformats.org/officeDocument/2006/relationships/oleObject" Target="../embeddings/oleObject172.bin"/><Relationship Id="rId5" Type="http://schemas.openxmlformats.org/officeDocument/2006/relationships/oleObject" Target="../embeddings/oleObject169.bin"/><Relationship Id="rId15" Type="http://schemas.openxmlformats.org/officeDocument/2006/relationships/customXml" Target="../ink/ink40.xml"/><Relationship Id="rId10" Type="http://schemas.openxmlformats.org/officeDocument/2006/relationships/image" Target="../media/image198.wmf"/><Relationship Id="rId4" Type="http://schemas.openxmlformats.org/officeDocument/2006/relationships/image" Target="../media/image195.wmf"/><Relationship Id="rId9" Type="http://schemas.openxmlformats.org/officeDocument/2006/relationships/oleObject" Target="../embeddings/oleObject171.bin"/><Relationship Id="rId14" Type="http://schemas.openxmlformats.org/officeDocument/2006/relationships/image" Target="../media/image172.wmf"/></Relationships>
</file>

<file path=ppt/slides/_rels/slide39.xml.rels><?xml version="1.0" encoding="UTF-8" standalone="yes"?>
<Relationships xmlns="http://schemas.openxmlformats.org/package/2006/relationships"><Relationship Id="rId8" Type="http://schemas.openxmlformats.org/officeDocument/2006/relationships/oleObject" Target="../embeddings/oleObject152.bin"/><Relationship Id="rId13" Type="http://schemas.openxmlformats.org/officeDocument/2006/relationships/image" Target="../media/image179.wmf"/><Relationship Id="rId18" Type="http://schemas.openxmlformats.org/officeDocument/2006/relationships/customXml" Target="../ink/ink43.xml"/><Relationship Id="rId26" Type="http://schemas.openxmlformats.org/officeDocument/2006/relationships/image" Target="../media/image184.png"/><Relationship Id="rId3" Type="http://schemas.openxmlformats.org/officeDocument/2006/relationships/oleObject" Target="../embeddings/oleObject173.bin"/><Relationship Id="rId34" Type="http://schemas.openxmlformats.org/officeDocument/2006/relationships/image" Target="../media/image204.wmf"/><Relationship Id="rId7" Type="http://schemas.openxmlformats.org/officeDocument/2006/relationships/image" Target="../media/image177.png"/><Relationship Id="rId12" Type="http://schemas.openxmlformats.org/officeDocument/2006/relationships/oleObject" Target="../embeddings/oleObject153.bin"/><Relationship Id="rId17" Type="http://schemas.openxmlformats.org/officeDocument/2006/relationships/image" Target="../media/image202.wmf"/><Relationship Id="rId25" Type="http://schemas.openxmlformats.org/officeDocument/2006/relationships/customXml" Target="../ink/ink45.xml"/><Relationship Id="rId33" Type="http://schemas.openxmlformats.org/officeDocument/2006/relationships/oleObject" Target="../embeddings/oleObject177.bin"/><Relationship Id="rId2" Type="http://schemas.openxmlformats.org/officeDocument/2006/relationships/notesSlide" Target="../notesSlides/notesSlide6.xml"/><Relationship Id="rId16" Type="http://schemas.openxmlformats.org/officeDocument/2006/relationships/oleObject" Target="../embeddings/oleObject175.bin"/><Relationship Id="rId29" Type="http://schemas.openxmlformats.org/officeDocument/2006/relationships/customXml" Target="../ink/ink47.xml"/><Relationship Id="rId1" Type="http://schemas.openxmlformats.org/officeDocument/2006/relationships/slideLayout" Target="../slideLayouts/slideLayout7.xml"/><Relationship Id="rId6" Type="http://schemas.openxmlformats.org/officeDocument/2006/relationships/image" Target="../media/image201.wmf"/><Relationship Id="rId11" Type="http://schemas.openxmlformats.org/officeDocument/2006/relationships/image" Target="../media/image1800.png"/><Relationship Id="rId24" Type="http://schemas.openxmlformats.org/officeDocument/2006/relationships/image" Target="../media/image183.png"/><Relationship Id="rId32" Type="http://schemas.openxmlformats.org/officeDocument/2006/relationships/image" Target="../media/image203.wmf"/><Relationship Id="rId5" Type="http://schemas.openxmlformats.org/officeDocument/2006/relationships/oleObject" Target="../embeddings/oleObject174.bin"/><Relationship Id="rId15" Type="http://schemas.openxmlformats.org/officeDocument/2006/relationships/image" Target="../media/image181.png"/><Relationship Id="rId23" Type="http://schemas.openxmlformats.org/officeDocument/2006/relationships/customXml" Target="../ink/ink44.xml"/><Relationship Id="rId28" Type="http://schemas.openxmlformats.org/officeDocument/2006/relationships/image" Target="../media/image1850.png"/><Relationship Id="rId10" Type="http://schemas.openxmlformats.org/officeDocument/2006/relationships/customXml" Target="../ink/ink41.xml"/><Relationship Id="rId31" Type="http://schemas.openxmlformats.org/officeDocument/2006/relationships/oleObject" Target="../embeddings/oleObject176.bin"/><Relationship Id="rId4" Type="http://schemas.openxmlformats.org/officeDocument/2006/relationships/image" Target="../media/image200.wmf"/><Relationship Id="rId9" Type="http://schemas.openxmlformats.org/officeDocument/2006/relationships/image" Target="../media/image178.wmf"/><Relationship Id="rId14" Type="http://schemas.openxmlformats.org/officeDocument/2006/relationships/customXml" Target="../ink/ink42.xml"/><Relationship Id="rId22" Type="http://schemas.openxmlformats.org/officeDocument/2006/relationships/image" Target="../media/image1400.png"/><Relationship Id="rId27" Type="http://schemas.openxmlformats.org/officeDocument/2006/relationships/customXml" Target="../ink/ink46.xml"/><Relationship Id="rId30" Type="http://schemas.openxmlformats.org/officeDocument/2006/relationships/image" Target="../media/image1860.png"/></Relationships>
</file>

<file path=ppt/slides/_rels/slide4.xml.rels><?xml version="1.0" encoding="UTF-8" standalone="yes"?>
<Relationships xmlns="http://schemas.openxmlformats.org/package/2006/relationships"><Relationship Id="rId8" Type="http://schemas.openxmlformats.org/officeDocument/2006/relationships/oleObject" Target="../embeddings/oleObject15.bin"/><Relationship Id="rId3" Type="http://schemas.openxmlformats.org/officeDocument/2006/relationships/image" Target="../media/image14.wmf"/><Relationship Id="rId7" Type="http://schemas.openxmlformats.org/officeDocument/2006/relationships/image" Target="../media/image16.wmf"/><Relationship Id="rId2" Type="http://schemas.openxmlformats.org/officeDocument/2006/relationships/oleObject" Target="../embeddings/oleObject12.bin"/><Relationship Id="rId1" Type="http://schemas.openxmlformats.org/officeDocument/2006/relationships/slideLayout" Target="../slideLayouts/slideLayout1.xml"/><Relationship Id="rId6" Type="http://schemas.openxmlformats.org/officeDocument/2006/relationships/oleObject" Target="../embeddings/oleObject14.bin"/><Relationship Id="rId5" Type="http://schemas.openxmlformats.org/officeDocument/2006/relationships/image" Target="../media/image15.wmf"/><Relationship Id="rId4" Type="http://schemas.openxmlformats.org/officeDocument/2006/relationships/oleObject" Target="../embeddings/oleObject13.bin"/><Relationship Id="rId9" Type="http://schemas.openxmlformats.org/officeDocument/2006/relationships/image" Target="../media/image17.wmf"/></Relationships>
</file>

<file path=ppt/slides/_rels/slide40.xml.rels><?xml version="1.0" encoding="UTF-8" standalone="yes"?>
<Relationships xmlns="http://schemas.openxmlformats.org/package/2006/relationships"><Relationship Id="rId13" Type="http://schemas.openxmlformats.org/officeDocument/2006/relationships/oleObject" Target="../embeddings/oleObject153.bin"/><Relationship Id="rId26" Type="http://schemas.openxmlformats.org/officeDocument/2006/relationships/customXml" Target="../ink/ink51.xml"/><Relationship Id="rId3" Type="http://schemas.openxmlformats.org/officeDocument/2006/relationships/image" Target="../media/image177.png"/><Relationship Id="rId12" Type="http://schemas.openxmlformats.org/officeDocument/2006/relationships/image" Target="../media/image113.png"/><Relationship Id="rId17" Type="http://schemas.openxmlformats.org/officeDocument/2006/relationships/customXml" Target="../ink/ink50.xml"/><Relationship Id="rId25" Type="http://schemas.openxmlformats.org/officeDocument/2006/relationships/image" Target="../media/image1420.png"/><Relationship Id="rId33" Type="http://schemas.openxmlformats.org/officeDocument/2006/relationships/image" Target="../media/image207.png"/><Relationship Id="rId2" Type="http://schemas.openxmlformats.org/officeDocument/2006/relationships/notesSlide" Target="../notesSlides/notesSlide7.xml"/><Relationship Id="rId16" Type="http://schemas.openxmlformats.org/officeDocument/2006/relationships/image" Target="../media/image1140.png"/><Relationship Id="rId29" Type="http://schemas.openxmlformats.org/officeDocument/2006/relationships/image" Target="../media/image1440.png"/><Relationship Id="rId1" Type="http://schemas.openxmlformats.org/officeDocument/2006/relationships/slideLayout" Target="../slideLayouts/slideLayout7.xml"/><Relationship Id="rId6" Type="http://schemas.openxmlformats.org/officeDocument/2006/relationships/customXml" Target="../ink/ink48.xml"/><Relationship Id="rId32" Type="http://schemas.openxmlformats.org/officeDocument/2006/relationships/image" Target="../media/image206.emf"/><Relationship Id="rId5" Type="http://schemas.openxmlformats.org/officeDocument/2006/relationships/image" Target="../media/image178.wmf"/><Relationship Id="rId15" Type="http://schemas.openxmlformats.org/officeDocument/2006/relationships/customXml" Target="../ink/ink49.xml"/><Relationship Id="rId28" Type="http://schemas.openxmlformats.org/officeDocument/2006/relationships/customXml" Target="../ink/ink52.xml"/><Relationship Id="rId31" Type="http://schemas.openxmlformats.org/officeDocument/2006/relationships/oleObject" Target="../embeddings/oleObject178.bin"/><Relationship Id="rId4" Type="http://schemas.openxmlformats.org/officeDocument/2006/relationships/oleObject" Target="../embeddings/oleObject152.bin"/><Relationship Id="rId14" Type="http://schemas.openxmlformats.org/officeDocument/2006/relationships/image" Target="../media/image179.wmf"/><Relationship Id="rId27" Type="http://schemas.openxmlformats.org/officeDocument/2006/relationships/image" Target="../media/image1430.png"/><Relationship Id="rId30" Type="http://schemas.openxmlformats.org/officeDocument/2006/relationships/image" Target="../media/image205.png"/></Relationships>
</file>

<file path=ppt/slides/_rels/slide41.xml.rels><?xml version="1.0" encoding="UTF-8" standalone="yes"?>
<Relationships xmlns="http://schemas.openxmlformats.org/package/2006/relationships"><Relationship Id="rId3" Type="http://schemas.openxmlformats.org/officeDocument/2006/relationships/image" Target="../media/image208.pn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2020.png"/><Relationship Id="rId4" Type="http://schemas.openxmlformats.org/officeDocument/2006/relationships/customXml" Target="../ink/ink53.xml"/></Relationships>
</file>

<file path=ppt/slides/_rels/slide42.xml.rels><?xml version="1.0" encoding="UTF-8" standalone="yes"?>
<Relationships xmlns="http://schemas.openxmlformats.org/package/2006/relationships"><Relationship Id="rId8" Type="http://schemas.openxmlformats.org/officeDocument/2006/relationships/image" Target="../media/image211.wmf"/><Relationship Id="rId13" Type="http://schemas.openxmlformats.org/officeDocument/2006/relationships/customXml" Target="../ink/ink54.xml"/><Relationship Id="rId3" Type="http://schemas.openxmlformats.org/officeDocument/2006/relationships/oleObject" Target="../embeddings/oleObject179.bin"/><Relationship Id="rId7" Type="http://schemas.openxmlformats.org/officeDocument/2006/relationships/oleObject" Target="../embeddings/oleObject181.bin"/><Relationship Id="rId12" Type="http://schemas.openxmlformats.org/officeDocument/2006/relationships/image" Target="../media/image213.emf"/><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210.wmf"/><Relationship Id="rId11" Type="http://schemas.openxmlformats.org/officeDocument/2006/relationships/oleObject" Target="../embeddings/oleObject183.bin"/><Relationship Id="rId5" Type="http://schemas.openxmlformats.org/officeDocument/2006/relationships/oleObject" Target="../embeddings/oleObject180.bin"/><Relationship Id="rId10" Type="http://schemas.openxmlformats.org/officeDocument/2006/relationships/image" Target="../media/image212.wmf"/><Relationship Id="rId4" Type="http://schemas.openxmlformats.org/officeDocument/2006/relationships/image" Target="../media/image209.wmf"/><Relationship Id="rId9" Type="http://schemas.openxmlformats.org/officeDocument/2006/relationships/oleObject" Target="../embeddings/oleObject182.bin"/><Relationship Id="rId14" Type="http://schemas.openxmlformats.org/officeDocument/2006/relationships/image" Target="../media/image196.png"/></Relationships>
</file>

<file path=ppt/slides/_rels/slide43.xml.rels><?xml version="1.0" encoding="UTF-8" standalone="yes"?>
<Relationships xmlns="http://schemas.openxmlformats.org/package/2006/relationships"><Relationship Id="rId8" Type="http://schemas.openxmlformats.org/officeDocument/2006/relationships/image" Target="../media/image216.png"/><Relationship Id="rId3" Type="http://schemas.openxmlformats.org/officeDocument/2006/relationships/oleObject" Target="../embeddings/oleObject184.bin"/><Relationship Id="rId7" Type="http://schemas.openxmlformats.org/officeDocument/2006/relationships/oleObject" Target="../embeddings/oleObject186.bin"/><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215.png"/><Relationship Id="rId5" Type="http://schemas.openxmlformats.org/officeDocument/2006/relationships/oleObject" Target="../embeddings/oleObject185.bin"/><Relationship Id="rId4" Type="http://schemas.openxmlformats.org/officeDocument/2006/relationships/image" Target="../media/image214.wmf"/></Relationships>
</file>

<file path=ppt/slides/_rels/slide44.xml.rels><?xml version="1.0" encoding="UTF-8" standalone="yes"?>
<Relationships xmlns="http://schemas.openxmlformats.org/package/2006/relationships"><Relationship Id="rId8" Type="http://schemas.openxmlformats.org/officeDocument/2006/relationships/image" Target="../media/image219.wmf"/><Relationship Id="rId13" Type="http://schemas.openxmlformats.org/officeDocument/2006/relationships/oleObject" Target="../embeddings/oleObject192.bin"/><Relationship Id="rId18" Type="http://schemas.openxmlformats.org/officeDocument/2006/relationships/image" Target="../media/image223.wmf"/><Relationship Id="rId26" Type="http://schemas.openxmlformats.org/officeDocument/2006/relationships/image" Target="../media/image225.emf"/><Relationship Id="rId3" Type="http://schemas.openxmlformats.org/officeDocument/2006/relationships/oleObject" Target="../embeddings/oleObject187.bin"/><Relationship Id="rId21" Type="http://schemas.openxmlformats.org/officeDocument/2006/relationships/customXml" Target="../ink/ink57.xml"/><Relationship Id="rId7" Type="http://schemas.openxmlformats.org/officeDocument/2006/relationships/oleObject" Target="../embeddings/oleObject189.bin"/><Relationship Id="rId12" Type="http://schemas.openxmlformats.org/officeDocument/2006/relationships/image" Target="../media/image221.wmf"/><Relationship Id="rId17" Type="http://schemas.openxmlformats.org/officeDocument/2006/relationships/oleObject" Target="../embeddings/oleObject193.bin"/><Relationship Id="rId25" Type="http://schemas.openxmlformats.org/officeDocument/2006/relationships/oleObject" Target="../embeddings/oleObject195.bin"/><Relationship Id="rId2" Type="http://schemas.openxmlformats.org/officeDocument/2006/relationships/notesSlide" Target="../notesSlides/notesSlide11.xml"/><Relationship Id="rId16" Type="http://schemas.openxmlformats.org/officeDocument/2006/relationships/image" Target="../media/image217.png"/><Relationship Id="rId20" Type="http://schemas.openxmlformats.org/officeDocument/2006/relationships/image" Target="../media/image219.png"/><Relationship Id="rId29" Type="http://schemas.openxmlformats.org/officeDocument/2006/relationships/oleObject" Target="../embeddings/oleObject196.bin"/><Relationship Id="rId1" Type="http://schemas.openxmlformats.org/officeDocument/2006/relationships/slideLayout" Target="../slideLayouts/slideLayout1.xml"/><Relationship Id="rId6" Type="http://schemas.openxmlformats.org/officeDocument/2006/relationships/image" Target="../media/image218.wmf"/><Relationship Id="rId11" Type="http://schemas.openxmlformats.org/officeDocument/2006/relationships/oleObject" Target="../embeddings/oleObject191.bin"/><Relationship Id="rId24" Type="http://schemas.openxmlformats.org/officeDocument/2006/relationships/image" Target="../media/image224.emf"/><Relationship Id="rId5" Type="http://schemas.openxmlformats.org/officeDocument/2006/relationships/oleObject" Target="../embeddings/oleObject188.bin"/><Relationship Id="rId15" Type="http://schemas.openxmlformats.org/officeDocument/2006/relationships/customXml" Target="../ink/ink55.xml"/><Relationship Id="rId23" Type="http://schemas.openxmlformats.org/officeDocument/2006/relationships/oleObject" Target="../embeddings/oleObject194.bin"/><Relationship Id="rId28" Type="http://schemas.openxmlformats.org/officeDocument/2006/relationships/image" Target="../media/image218.png"/><Relationship Id="rId10" Type="http://schemas.openxmlformats.org/officeDocument/2006/relationships/image" Target="../media/image220.wmf"/><Relationship Id="rId19" Type="http://schemas.openxmlformats.org/officeDocument/2006/relationships/customXml" Target="../ink/ink56.xml"/><Relationship Id="rId4" Type="http://schemas.openxmlformats.org/officeDocument/2006/relationships/image" Target="../media/image217.wmf"/><Relationship Id="rId9" Type="http://schemas.openxmlformats.org/officeDocument/2006/relationships/oleObject" Target="../embeddings/oleObject190.bin"/><Relationship Id="rId14" Type="http://schemas.openxmlformats.org/officeDocument/2006/relationships/image" Target="../media/image222.wmf"/><Relationship Id="rId22" Type="http://schemas.openxmlformats.org/officeDocument/2006/relationships/image" Target="../media/image2150.png"/><Relationship Id="rId27" Type="http://schemas.openxmlformats.org/officeDocument/2006/relationships/customXml" Target="../ink/ink58.xml"/><Relationship Id="rId30" Type="http://schemas.openxmlformats.org/officeDocument/2006/relationships/image" Target="../media/image226.wmf"/></Relationships>
</file>

<file path=ppt/slides/_rels/slide45.xml.rels><?xml version="1.0" encoding="UTF-8" standalone="yes"?>
<Relationships xmlns="http://schemas.openxmlformats.org/package/2006/relationships"><Relationship Id="rId13" Type="http://schemas.openxmlformats.org/officeDocument/2006/relationships/image" Target="../media/image179.wmf"/><Relationship Id="rId18" Type="http://schemas.openxmlformats.org/officeDocument/2006/relationships/customXml" Target="../ink/ink61.xml"/><Relationship Id="rId26" Type="http://schemas.openxmlformats.org/officeDocument/2006/relationships/image" Target="../media/image184.png"/><Relationship Id="rId3" Type="http://schemas.openxmlformats.org/officeDocument/2006/relationships/oleObject" Target="../embeddings/oleObject173.bin"/><Relationship Id="rId34" Type="http://schemas.openxmlformats.org/officeDocument/2006/relationships/image" Target="../media/image229.wmf"/><Relationship Id="rId7" Type="http://schemas.openxmlformats.org/officeDocument/2006/relationships/image" Target="../media/image178.wmf"/><Relationship Id="rId12" Type="http://schemas.openxmlformats.org/officeDocument/2006/relationships/oleObject" Target="../embeddings/oleObject153.bin"/><Relationship Id="rId17" Type="http://schemas.openxmlformats.org/officeDocument/2006/relationships/image" Target="../media/image227.wmf"/><Relationship Id="rId25" Type="http://schemas.openxmlformats.org/officeDocument/2006/relationships/customXml" Target="../ink/ink63.xml"/><Relationship Id="rId33" Type="http://schemas.openxmlformats.org/officeDocument/2006/relationships/oleObject" Target="../embeddings/oleObject199.bin"/><Relationship Id="rId38" Type="http://schemas.openxmlformats.org/officeDocument/2006/relationships/image" Target="../media/image231.emf"/><Relationship Id="rId2" Type="http://schemas.openxmlformats.org/officeDocument/2006/relationships/notesSlide" Target="../notesSlides/notesSlide12.xml"/><Relationship Id="rId16" Type="http://schemas.openxmlformats.org/officeDocument/2006/relationships/oleObject" Target="../embeddings/oleObject197.bin"/><Relationship Id="rId29" Type="http://schemas.openxmlformats.org/officeDocument/2006/relationships/customXml" Target="../ink/ink65.xml"/><Relationship Id="rId1" Type="http://schemas.openxmlformats.org/officeDocument/2006/relationships/slideLayout" Target="../slideLayouts/slideLayout7.xml"/><Relationship Id="rId6" Type="http://schemas.openxmlformats.org/officeDocument/2006/relationships/oleObject" Target="../embeddings/oleObject152.bin"/><Relationship Id="rId11" Type="http://schemas.openxmlformats.org/officeDocument/2006/relationships/image" Target="../media/image1800.png"/><Relationship Id="rId24" Type="http://schemas.openxmlformats.org/officeDocument/2006/relationships/image" Target="../media/image183.png"/><Relationship Id="rId32" Type="http://schemas.openxmlformats.org/officeDocument/2006/relationships/image" Target="../media/image228.wmf"/><Relationship Id="rId37" Type="http://schemas.openxmlformats.org/officeDocument/2006/relationships/oleObject" Target="../embeddings/oleObject201.bin"/><Relationship Id="rId5" Type="http://schemas.openxmlformats.org/officeDocument/2006/relationships/image" Target="../media/image177.png"/><Relationship Id="rId15" Type="http://schemas.openxmlformats.org/officeDocument/2006/relationships/image" Target="../media/image181.png"/><Relationship Id="rId23" Type="http://schemas.openxmlformats.org/officeDocument/2006/relationships/customXml" Target="../ink/ink62.xml"/><Relationship Id="rId28" Type="http://schemas.openxmlformats.org/officeDocument/2006/relationships/image" Target="../media/image2170.png"/><Relationship Id="rId36" Type="http://schemas.openxmlformats.org/officeDocument/2006/relationships/image" Target="../media/image230.emf"/><Relationship Id="rId31" Type="http://schemas.openxmlformats.org/officeDocument/2006/relationships/oleObject" Target="../embeddings/oleObject198.bin"/><Relationship Id="rId4" Type="http://schemas.openxmlformats.org/officeDocument/2006/relationships/image" Target="../media/image200.wmf"/><Relationship Id="rId14" Type="http://schemas.openxmlformats.org/officeDocument/2006/relationships/customXml" Target="../ink/ink60.xml"/><Relationship Id="rId22" Type="http://schemas.openxmlformats.org/officeDocument/2006/relationships/image" Target="../media/image1400.png"/><Relationship Id="rId27" Type="http://schemas.openxmlformats.org/officeDocument/2006/relationships/customXml" Target="../ink/ink64.xml"/><Relationship Id="rId30" Type="http://schemas.openxmlformats.org/officeDocument/2006/relationships/image" Target="../media/image2180.png"/><Relationship Id="rId35" Type="http://schemas.openxmlformats.org/officeDocument/2006/relationships/oleObject" Target="../embeddings/oleObject200.bin"/><Relationship Id="rId8" Type="http://schemas.openxmlformats.org/officeDocument/2006/relationships/customXml" Target="../ink/ink59.xml"/></Relationships>
</file>

<file path=ppt/slides/_rels/slide46.xml.rels><?xml version="1.0" encoding="UTF-8" standalone="yes"?>
<Relationships xmlns="http://schemas.openxmlformats.org/package/2006/relationships"><Relationship Id="rId3" Type="http://schemas.openxmlformats.org/officeDocument/2006/relationships/image" Target="../media/image232.png"/><Relationship Id="rId7" Type="http://schemas.openxmlformats.org/officeDocument/2006/relationships/image" Target="../media/image234.wmf"/><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oleObject" Target="../embeddings/oleObject203.bin"/><Relationship Id="rId5" Type="http://schemas.openxmlformats.org/officeDocument/2006/relationships/image" Target="../media/image233.emf"/><Relationship Id="rId4" Type="http://schemas.openxmlformats.org/officeDocument/2006/relationships/oleObject" Target="../embeddings/oleObject202.bin"/></Relationships>
</file>

<file path=ppt/slides/_rels/slide47.xml.rels><?xml version="1.0" encoding="UTF-8" standalone="yes"?>
<Relationships xmlns="http://schemas.openxmlformats.org/package/2006/relationships"><Relationship Id="rId8" Type="http://schemas.openxmlformats.org/officeDocument/2006/relationships/image" Target="../media/image237.wmf"/><Relationship Id="rId13" Type="http://schemas.openxmlformats.org/officeDocument/2006/relationships/oleObject" Target="../embeddings/oleObject208.bin"/><Relationship Id="rId3" Type="http://schemas.openxmlformats.org/officeDocument/2006/relationships/oleObject" Target="../embeddings/oleObject204.bin"/><Relationship Id="rId7" Type="http://schemas.openxmlformats.org/officeDocument/2006/relationships/oleObject" Target="../embeddings/oleObject206.bin"/><Relationship Id="rId12" Type="http://schemas.openxmlformats.org/officeDocument/2006/relationships/image" Target="../media/image172.wmf"/><Relationship Id="rId2" Type="http://schemas.openxmlformats.org/officeDocument/2006/relationships/notesSlide" Target="../notesSlides/notesSlide14.xml"/><Relationship Id="rId16" Type="http://schemas.openxmlformats.org/officeDocument/2006/relationships/image" Target="../media/image214.png"/><Relationship Id="rId1" Type="http://schemas.openxmlformats.org/officeDocument/2006/relationships/slideLayout" Target="../slideLayouts/slideLayout1.xml"/><Relationship Id="rId6" Type="http://schemas.openxmlformats.org/officeDocument/2006/relationships/image" Target="../media/image236.wmf"/><Relationship Id="rId11" Type="http://schemas.openxmlformats.org/officeDocument/2006/relationships/oleObject" Target="../embeddings/oleObject149.bin"/><Relationship Id="rId5" Type="http://schemas.openxmlformats.org/officeDocument/2006/relationships/oleObject" Target="../embeddings/oleObject205.bin"/><Relationship Id="rId15" Type="http://schemas.openxmlformats.org/officeDocument/2006/relationships/customXml" Target="../ink/ink66.xml"/><Relationship Id="rId10" Type="http://schemas.openxmlformats.org/officeDocument/2006/relationships/image" Target="../media/image238.wmf"/><Relationship Id="rId4" Type="http://schemas.openxmlformats.org/officeDocument/2006/relationships/image" Target="../media/image235.wmf"/><Relationship Id="rId9" Type="http://schemas.openxmlformats.org/officeDocument/2006/relationships/oleObject" Target="../embeddings/oleObject207.bin"/><Relationship Id="rId14" Type="http://schemas.openxmlformats.org/officeDocument/2006/relationships/image" Target="../media/image239.wmf"/></Relationships>
</file>

<file path=ppt/slides/_rels/slide48.xml.rels><?xml version="1.0" encoding="UTF-8" standalone="yes"?>
<Relationships xmlns="http://schemas.openxmlformats.org/package/2006/relationships"><Relationship Id="rId13" Type="http://schemas.openxmlformats.org/officeDocument/2006/relationships/image" Target="../media/image179.wmf"/><Relationship Id="rId18" Type="http://schemas.openxmlformats.org/officeDocument/2006/relationships/customXml" Target="../ink/ink69.xml"/><Relationship Id="rId26" Type="http://schemas.openxmlformats.org/officeDocument/2006/relationships/image" Target="../media/image184.png"/><Relationship Id="rId39" Type="http://schemas.openxmlformats.org/officeDocument/2006/relationships/oleObject" Target="../embeddings/oleObject211.bin"/><Relationship Id="rId34" Type="http://schemas.openxmlformats.org/officeDocument/2006/relationships/image" Target="../media/image229.wmf"/><Relationship Id="rId7" Type="http://schemas.openxmlformats.org/officeDocument/2006/relationships/image" Target="../media/image177.png"/><Relationship Id="rId12" Type="http://schemas.openxmlformats.org/officeDocument/2006/relationships/oleObject" Target="../embeddings/oleObject153.bin"/><Relationship Id="rId17" Type="http://schemas.openxmlformats.org/officeDocument/2006/relationships/image" Target="../media/image227.wmf"/><Relationship Id="rId25" Type="http://schemas.openxmlformats.org/officeDocument/2006/relationships/customXml" Target="../ink/ink71.xml"/><Relationship Id="rId33" Type="http://schemas.openxmlformats.org/officeDocument/2006/relationships/oleObject" Target="../embeddings/oleObject199.bin"/><Relationship Id="rId38" Type="http://schemas.openxmlformats.org/officeDocument/2006/relationships/image" Target="../media/image222.png"/><Relationship Id="rId2" Type="http://schemas.openxmlformats.org/officeDocument/2006/relationships/notesSlide" Target="../notesSlides/notesSlide15.xml"/><Relationship Id="rId16" Type="http://schemas.openxmlformats.org/officeDocument/2006/relationships/oleObject" Target="../embeddings/oleObject197.bin"/><Relationship Id="rId29" Type="http://schemas.openxmlformats.org/officeDocument/2006/relationships/customXml" Target="../ink/ink73.xml"/><Relationship Id="rId1" Type="http://schemas.openxmlformats.org/officeDocument/2006/relationships/slideLayout" Target="../slideLayouts/slideLayout7.xml"/><Relationship Id="rId6" Type="http://schemas.openxmlformats.org/officeDocument/2006/relationships/image" Target="../media/image240.wmf"/><Relationship Id="rId11" Type="http://schemas.openxmlformats.org/officeDocument/2006/relationships/image" Target="../media/image1800.png"/><Relationship Id="rId24" Type="http://schemas.openxmlformats.org/officeDocument/2006/relationships/image" Target="../media/image183.png"/><Relationship Id="rId32" Type="http://schemas.openxmlformats.org/officeDocument/2006/relationships/image" Target="../media/image228.wmf"/><Relationship Id="rId37" Type="http://schemas.openxmlformats.org/officeDocument/2006/relationships/customXml" Target="../ink/ink74.xml"/><Relationship Id="rId40" Type="http://schemas.openxmlformats.org/officeDocument/2006/relationships/image" Target="../media/image242.wmf"/><Relationship Id="rId5" Type="http://schemas.openxmlformats.org/officeDocument/2006/relationships/oleObject" Target="../embeddings/oleObject209.bin"/><Relationship Id="rId15" Type="http://schemas.openxmlformats.org/officeDocument/2006/relationships/image" Target="../media/image181.png"/><Relationship Id="rId23" Type="http://schemas.openxmlformats.org/officeDocument/2006/relationships/customXml" Target="../ink/ink70.xml"/><Relationship Id="rId28" Type="http://schemas.openxmlformats.org/officeDocument/2006/relationships/image" Target="../media/image2170.png"/><Relationship Id="rId36" Type="http://schemas.openxmlformats.org/officeDocument/2006/relationships/image" Target="../media/image241.emf"/><Relationship Id="rId10" Type="http://schemas.openxmlformats.org/officeDocument/2006/relationships/customXml" Target="../ink/ink67.xml"/><Relationship Id="rId31" Type="http://schemas.openxmlformats.org/officeDocument/2006/relationships/oleObject" Target="../embeddings/oleObject198.bin"/><Relationship Id="rId4" Type="http://schemas.openxmlformats.org/officeDocument/2006/relationships/image" Target="../media/image200.wmf"/><Relationship Id="rId9" Type="http://schemas.openxmlformats.org/officeDocument/2006/relationships/image" Target="../media/image178.wmf"/><Relationship Id="rId14" Type="http://schemas.openxmlformats.org/officeDocument/2006/relationships/customXml" Target="../ink/ink68.xml"/><Relationship Id="rId22" Type="http://schemas.openxmlformats.org/officeDocument/2006/relationships/image" Target="../media/image1400.png"/><Relationship Id="rId27" Type="http://schemas.openxmlformats.org/officeDocument/2006/relationships/customXml" Target="../ink/ink72.xml"/><Relationship Id="rId30" Type="http://schemas.openxmlformats.org/officeDocument/2006/relationships/image" Target="../media/image2180.png"/><Relationship Id="rId35" Type="http://schemas.openxmlformats.org/officeDocument/2006/relationships/oleObject" Target="../embeddings/oleObject210.bin"/><Relationship Id="rId8" Type="http://schemas.openxmlformats.org/officeDocument/2006/relationships/oleObject" Target="../embeddings/oleObject152.bin"/><Relationship Id="rId3" Type="http://schemas.openxmlformats.org/officeDocument/2006/relationships/oleObject" Target="../embeddings/oleObject173.bin"/></Relationships>
</file>

<file path=ppt/slides/_rels/slide49.xml.rels><?xml version="1.0" encoding="UTF-8" standalone="yes"?>
<Relationships xmlns="http://schemas.openxmlformats.org/package/2006/relationships"><Relationship Id="rId13" Type="http://schemas.openxmlformats.org/officeDocument/2006/relationships/oleObject" Target="../embeddings/oleObject213.bin"/><Relationship Id="rId18" Type="http://schemas.openxmlformats.org/officeDocument/2006/relationships/image" Target="../media/image246.wmf"/><Relationship Id="rId26" Type="http://schemas.openxmlformats.org/officeDocument/2006/relationships/image" Target="../media/image230.png"/><Relationship Id="rId3" Type="http://schemas.openxmlformats.org/officeDocument/2006/relationships/oleObject" Target="../embeddings/oleObject152.bin"/><Relationship Id="rId21" Type="http://schemas.openxmlformats.org/officeDocument/2006/relationships/customXml" Target="../ink/ink78.xml"/><Relationship Id="rId34" Type="http://schemas.openxmlformats.org/officeDocument/2006/relationships/image" Target="../media/image234.png"/><Relationship Id="rId7" Type="http://schemas.openxmlformats.org/officeDocument/2006/relationships/oleObject" Target="../embeddings/oleObject153.bin"/><Relationship Id="rId12" Type="http://schemas.openxmlformats.org/officeDocument/2006/relationships/image" Target="../media/image243.wmf"/><Relationship Id="rId17" Type="http://schemas.openxmlformats.org/officeDocument/2006/relationships/oleObject" Target="../embeddings/oleObject215.bin"/><Relationship Id="rId25" Type="http://schemas.openxmlformats.org/officeDocument/2006/relationships/customXml" Target="../ink/ink80.xml"/><Relationship Id="rId33" Type="http://schemas.openxmlformats.org/officeDocument/2006/relationships/customXml" Target="../ink/ink81.xml"/><Relationship Id="rId2" Type="http://schemas.openxmlformats.org/officeDocument/2006/relationships/image" Target="../media/image177.png"/><Relationship Id="rId16" Type="http://schemas.openxmlformats.org/officeDocument/2006/relationships/image" Target="../media/image245.wmf"/><Relationship Id="rId20" Type="http://schemas.openxmlformats.org/officeDocument/2006/relationships/image" Target="../media/image227.png"/><Relationship Id="rId29" Type="http://schemas.openxmlformats.org/officeDocument/2006/relationships/oleObject" Target="../embeddings/oleObject217.bin"/><Relationship Id="rId1" Type="http://schemas.openxmlformats.org/officeDocument/2006/relationships/slideLayout" Target="../slideLayouts/slideLayout1.xml"/><Relationship Id="rId6" Type="http://schemas.openxmlformats.org/officeDocument/2006/relationships/image" Target="../media/image1800.png"/><Relationship Id="rId11" Type="http://schemas.openxmlformats.org/officeDocument/2006/relationships/oleObject" Target="../embeddings/oleObject212.bin"/><Relationship Id="rId24" Type="http://schemas.openxmlformats.org/officeDocument/2006/relationships/image" Target="../media/image229.png"/><Relationship Id="rId32" Type="http://schemas.openxmlformats.org/officeDocument/2006/relationships/image" Target="../media/image249.wmf"/><Relationship Id="rId5" Type="http://schemas.openxmlformats.org/officeDocument/2006/relationships/customXml" Target="../ink/ink75.xml"/><Relationship Id="rId15" Type="http://schemas.openxmlformats.org/officeDocument/2006/relationships/oleObject" Target="../embeddings/oleObject214.bin"/><Relationship Id="rId23" Type="http://schemas.openxmlformats.org/officeDocument/2006/relationships/customXml" Target="../ink/ink79.xml"/><Relationship Id="rId28" Type="http://schemas.openxmlformats.org/officeDocument/2006/relationships/image" Target="../media/image247.emf"/><Relationship Id="rId10" Type="http://schemas.openxmlformats.org/officeDocument/2006/relationships/image" Target="../media/image181.png"/><Relationship Id="rId19" Type="http://schemas.openxmlformats.org/officeDocument/2006/relationships/customXml" Target="../ink/ink77.xml"/><Relationship Id="rId31" Type="http://schemas.openxmlformats.org/officeDocument/2006/relationships/oleObject" Target="../embeddings/oleObject218.bin"/><Relationship Id="rId4" Type="http://schemas.openxmlformats.org/officeDocument/2006/relationships/image" Target="../media/image178.wmf"/><Relationship Id="rId9" Type="http://schemas.openxmlformats.org/officeDocument/2006/relationships/customXml" Target="../ink/ink76.xml"/><Relationship Id="rId14" Type="http://schemas.openxmlformats.org/officeDocument/2006/relationships/image" Target="../media/image244.wmf"/><Relationship Id="rId22" Type="http://schemas.openxmlformats.org/officeDocument/2006/relationships/image" Target="../media/image228.png"/><Relationship Id="rId27" Type="http://schemas.openxmlformats.org/officeDocument/2006/relationships/oleObject" Target="../embeddings/oleObject216.bin"/><Relationship Id="rId30" Type="http://schemas.openxmlformats.org/officeDocument/2006/relationships/image" Target="../media/image248.wmf"/><Relationship Id="rId8" Type="http://schemas.openxmlformats.org/officeDocument/2006/relationships/image" Target="../media/image179.wmf"/></Relationships>
</file>

<file path=ppt/slides/_rels/slide5.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20.wmf"/><Relationship Id="rId2" Type="http://schemas.openxmlformats.org/officeDocument/2006/relationships/oleObject" Target="../embeddings/oleObject16.bin"/><Relationship Id="rId1" Type="http://schemas.openxmlformats.org/officeDocument/2006/relationships/slideLayout" Target="../slideLayouts/slideLayout1.xml"/><Relationship Id="rId6" Type="http://schemas.openxmlformats.org/officeDocument/2006/relationships/oleObject" Target="../embeddings/oleObject18.bin"/><Relationship Id="rId5" Type="http://schemas.openxmlformats.org/officeDocument/2006/relationships/image" Target="../media/image19.wmf"/><Relationship Id="rId4" Type="http://schemas.openxmlformats.org/officeDocument/2006/relationships/oleObject" Target="../embeddings/oleObject17.bin"/></Relationships>
</file>

<file path=ppt/slides/_rels/slide50.xml.rels><?xml version="1.0" encoding="UTF-8" standalone="yes"?>
<Relationships xmlns="http://schemas.openxmlformats.org/package/2006/relationships"><Relationship Id="rId8" Type="http://schemas.openxmlformats.org/officeDocument/2006/relationships/image" Target="../media/image251.wmf"/><Relationship Id="rId13" Type="http://schemas.openxmlformats.org/officeDocument/2006/relationships/oleObject" Target="../embeddings/oleObject149.bin"/><Relationship Id="rId3" Type="http://schemas.openxmlformats.org/officeDocument/2006/relationships/oleObject" Target="../embeddings/oleObject219.bin"/><Relationship Id="rId7" Type="http://schemas.openxmlformats.org/officeDocument/2006/relationships/oleObject" Target="../embeddings/oleObject220.bin"/><Relationship Id="rId12" Type="http://schemas.openxmlformats.org/officeDocument/2006/relationships/image" Target="../media/image253.wmf"/><Relationship Id="rId2" Type="http://schemas.openxmlformats.org/officeDocument/2006/relationships/notesSlide" Target="../notesSlides/notesSlide16.xml"/><Relationship Id="rId16" Type="http://schemas.openxmlformats.org/officeDocument/2006/relationships/image" Target="../media/image245.png"/><Relationship Id="rId1" Type="http://schemas.openxmlformats.org/officeDocument/2006/relationships/slideLayout" Target="../slideLayouts/slideLayout1.xml"/><Relationship Id="rId6" Type="http://schemas.openxmlformats.org/officeDocument/2006/relationships/image" Target="../media/image196.wmf"/><Relationship Id="rId11" Type="http://schemas.openxmlformats.org/officeDocument/2006/relationships/oleObject" Target="../embeddings/oleObject222.bin"/><Relationship Id="rId5" Type="http://schemas.openxmlformats.org/officeDocument/2006/relationships/oleObject" Target="../embeddings/oleObject169.bin"/><Relationship Id="rId15" Type="http://schemas.openxmlformats.org/officeDocument/2006/relationships/customXml" Target="../ink/ink82.xml"/><Relationship Id="rId10" Type="http://schemas.openxmlformats.org/officeDocument/2006/relationships/image" Target="../media/image252.wmf"/><Relationship Id="rId4" Type="http://schemas.openxmlformats.org/officeDocument/2006/relationships/image" Target="../media/image250.wmf"/><Relationship Id="rId9" Type="http://schemas.openxmlformats.org/officeDocument/2006/relationships/oleObject" Target="../embeddings/oleObject221.bin"/><Relationship Id="rId14" Type="http://schemas.openxmlformats.org/officeDocument/2006/relationships/image" Target="../media/image172.wmf"/></Relationships>
</file>

<file path=ppt/slides/_rels/slide51.xml.rels><?xml version="1.0" encoding="UTF-8" standalone="yes"?>
<Relationships xmlns="http://schemas.openxmlformats.org/package/2006/relationships"><Relationship Id="rId13" Type="http://schemas.openxmlformats.org/officeDocument/2006/relationships/image" Target="../media/image179.wmf"/><Relationship Id="rId18" Type="http://schemas.openxmlformats.org/officeDocument/2006/relationships/customXml" Target="../ink/ink85.xml"/><Relationship Id="rId26" Type="http://schemas.openxmlformats.org/officeDocument/2006/relationships/image" Target="../media/image184.png"/><Relationship Id="rId3" Type="http://schemas.openxmlformats.org/officeDocument/2006/relationships/oleObject" Target="../embeddings/oleObject173.bin"/><Relationship Id="rId34" Type="http://schemas.openxmlformats.org/officeDocument/2006/relationships/image" Target="../media/image229.wmf"/><Relationship Id="rId7" Type="http://schemas.openxmlformats.org/officeDocument/2006/relationships/image" Target="../media/image177.png"/><Relationship Id="rId12" Type="http://schemas.openxmlformats.org/officeDocument/2006/relationships/oleObject" Target="../embeddings/oleObject153.bin"/><Relationship Id="rId17" Type="http://schemas.openxmlformats.org/officeDocument/2006/relationships/image" Target="../media/image227.wmf"/><Relationship Id="rId25" Type="http://schemas.openxmlformats.org/officeDocument/2006/relationships/customXml" Target="../ink/ink87.xml"/><Relationship Id="rId33" Type="http://schemas.openxmlformats.org/officeDocument/2006/relationships/oleObject" Target="../embeddings/oleObject199.bin"/><Relationship Id="rId2" Type="http://schemas.openxmlformats.org/officeDocument/2006/relationships/notesSlide" Target="../notesSlides/notesSlide17.xml"/><Relationship Id="rId16" Type="http://schemas.openxmlformats.org/officeDocument/2006/relationships/oleObject" Target="../embeddings/oleObject197.bin"/><Relationship Id="rId29" Type="http://schemas.openxmlformats.org/officeDocument/2006/relationships/customXml" Target="../ink/ink89.xml"/><Relationship Id="rId1" Type="http://schemas.openxmlformats.org/officeDocument/2006/relationships/slideLayout" Target="../slideLayouts/slideLayout7.xml"/><Relationship Id="rId6" Type="http://schemas.openxmlformats.org/officeDocument/2006/relationships/image" Target="../media/image254.wmf"/><Relationship Id="rId11" Type="http://schemas.openxmlformats.org/officeDocument/2006/relationships/image" Target="../media/image1800.png"/><Relationship Id="rId24" Type="http://schemas.openxmlformats.org/officeDocument/2006/relationships/image" Target="../media/image183.png"/><Relationship Id="rId32" Type="http://schemas.openxmlformats.org/officeDocument/2006/relationships/image" Target="../media/image255.wmf"/><Relationship Id="rId5" Type="http://schemas.openxmlformats.org/officeDocument/2006/relationships/oleObject" Target="../embeddings/oleObject223.bin"/><Relationship Id="rId15" Type="http://schemas.openxmlformats.org/officeDocument/2006/relationships/image" Target="../media/image181.png"/><Relationship Id="rId23" Type="http://schemas.openxmlformats.org/officeDocument/2006/relationships/customXml" Target="../ink/ink86.xml"/><Relationship Id="rId28" Type="http://schemas.openxmlformats.org/officeDocument/2006/relationships/image" Target="../media/image1850.png"/><Relationship Id="rId36" Type="http://schemas.openxmlformats.org/officeDocument/2006/relationships/image" Target="../media/image241.emf"/><Relationship Id="rId10" Type="http://schemas.openxmlformats.org/officeDocument/2006/relationships/customXml" Target="../ink/ink83.xml"/><Relationship Id="rId31" Type="http://schemas.openxmlformats.org/officeDocument/2006/relationships/oleObject" Target="../embeddings/oleObject224.bin"/><Relationship Id="rId4" Type="http://schemas.openxmlformats.org/officeDocument/2006/relationships/image" Target="../media/image200.wmf"/><Relationship Id="rId9" Type="http://schemas.openxmlformats.org/officeDocument/2006/relationships/image" Target="../media/image178.wmf"/><Relationship Id="rId14" Type="http://schemas.openxmlformats.org/officeDocument/2006/relationships/customXml" Target="../ink/ink84.xml"/><Relationship Id="rId22" Type="http://schemas.openxmlformats.org/officeDocument/2006/relationships/image" Target="../media/image1400.png"/><Relationship Id="rId27" Type="http://schemas.openxmlformats.org/officeDocument/2006/relationships/customXml" Target="../ink/ink88.xml"/><Relationship Id="rId30" Type="http://schemas.openxmlformats.org/officeDocument/2006/relationships/image" Target="../media/image1860.png"/><Relationship Id="rId35" Type="http://schemas.openxmlformats.org/officeDocument/2006/relationships/oleObject" Target="../embeddings/oleObject210.bin"/><Relationship Id="rId8" Type="http://schemas.openxmlformats.org/officeDocument/2006/relationships/oleObject" Target="../embeddings/oleObject152.bin"/></Relationships>
</file>

<file path=ppt/slides/_rels/slide52.xml.rels><?xml version="1.0" encoding="UTF-8" standalone="yes"?>
<Relationships xmlns="http://schemas.openxmlformats.org/package/2006/relationships"><Relationship Id="rId8" Type="http://schemas.openxmlformats.org/officeDocument/2006/relationships/image" Target="../media/image179.wmf"/><Relationship Id="rId13" Type="http://schemas.openxmlformats.org/officeDocument/2006/relationships/customXml" Target="../ink/ink93.xml"/><Relationship Id="rId18" Type="http://schemas.openxmlformats.org/officeDocument/2006/relationships/image" Target="../media/image2450.png"/><Relationship Id="rId26" Type="http://schemas.openxmlformats.org/officeDocument/2006/relationships/image" Target="../media/image259.wmf"/><Relationship Id="rId3" Type="http://schemas.openxmlformats.org/officeDocument/2006/relationships/oleObject" Target="../embeddings/oleObject152.bin"/><Relationship Id="rId21" Type="http://schemas.openxmlformats.org/officeDocument/2006/relationships/image" Target="../media/image257.emf"/><Relationship Id="rId7" Type="http://schemas.openxmlformats.org/officeDocument/2006/relationships/oleObject" Target="../embeddings/oleObject153.bin"/><Relationship Id="rId12" Type="http://schemas.openxmlformats.org/officeDocument/2006/relationships/image" Target="../media/image242.png"/><Relationship Id="rId17" Type="http://schemas.openxmlformats.org/officeDocument/2006/relationships/customXml" Target="../ink/ink95.xml"/><Relationship Id="rId25" Type="http://schemas.openxmlformats.org/officeDocument/2006/relationships/oleObject" Target="../embeddings/oleObject228.bin"/><Relationship Id="rId2" Type="http://schemas.openxmlformats.org/officeDocument/2006/relationships/image" Target="../media/image177.png"/><Relationship Id="rId16" Type="http://schemas.openxmlformats.org/officeDocument/2006/relationships/image" Target="../media/image244.png"/><Relationship Id="rId20" Type="http://schemas.openxmlformats.org/officeDocument/2006/relationships/oleObject" Target="../embeddings/oleObject225.bin"/><Relationship Id="rId1" Type="http://schemas.openxmlformats.org/officeDocument/2006/relationships/slideLayout" Target="../slideLayouts/slideLayout1.xml"/><Relationship Id="rId6" Type="http://schemas.openxmlformats.org/officeDocument/2006/relationships/image" Target="../media/image1800.png"/><Relationship Id="rId11" Type="http://schemas.openxmlformats.org/officeDocument/2006/relationships/customXml" Target="../ink/ink92.xml"/><Relationship Id="rId24" Type="http://schemas.openxmlformats.org/officeDocument/2006/relationships/image" Target="../media/image258.emf"/><Relationship Id="rId5" Type="http://schemas.openxmlformats.org/officeDocument/2006/relationships/customXml" Target="../ink/ink90.xml"/><Relationship Id="rId15" Type="http://schemas.openxmlformats.org/officeDocument/2006/relationships/customXml" Target="../ink/ink94.xml"/><Relationship Id="rId23" Type="http://schemas.openxmlformats.org/officeDocument/2006/relationships/oleObject" Target="../embeddings/oleObject227.bin"/><Relationship Id="rId10" Type="http://schemas.openxmlformats.org/officeDocument/2006/relationships/image" Target="../media/image181.png"/><Relationship Id="rId19" Type="http://schemas.openxmlformats.org/officeDocument/2006/relationships/image" Target="../media/image256.png"/><Relationship Id="rId4" Type="http://schemas.openxmlformats.org/officeDocument/2006/relationships/image" Target="../media/image178.wmf"/><Relationship Id="rId9" Type="http://schemas.openxmlformats.org/officeDocument/2006/relationships/customXml" Target="../ink/ink91.xml"/><Relationship Id="rId14" Type="http://schemas.openxmlformats.org/officeDocument/2006/relationships/image" Target="../media/image243.png"/><Relationship Id="rId22" Type="http://schemas.openxmlformats.org/officeDocument/2006/relationships/oleObject" Target="../embeddings/oleObject226.bin"/></Relationships>
</file>

<file path=ppt/slides/_rels/slide6.xml.rels><?xml version="1.0" encoding="UTF-8" standalone="yes"?>
<Relationships xmlns="http://schemas.openxmlformats.org/package/2006/relationships"><Relationship Id="rId8" Type="http://schemas.openxmlformats.org/officeDocument/2006/relationships/oleObject" Target="../embeddings/oleObject21.bin"/><Relationship Id="rId13" Type="http://schemas.openxmlformats.org/officeDocument/2006/relationships/image" Target="../media/image26.png"/><Relationship Id="rId3" Type="http://schemas.openxmlformats.org/officeDocument/2006/relationships/image" Target="../media/image18.png"/><Relationship Id="rId7" Type="http://schemas.openxmlformats.org/officeDocument/2006/relationships/image" Target="../media/image22.wmf"/><Relationship Id="rId12" Type="http://schemas.openxmlformats.org/officeDocument/2006/relationships/image" Target="../media/image25.wmf"/><Relationship Id="rId17" Type="http://schemas.openxmlformats.org/officeDocument/2006/relationships/image" Target="../media/image28.emf"/><Relationship Id="rId2" Type="http://schemas.openxmlformats.org/officeDocument/2006/relationships/oleObject" Target="../embeddings/oleObject16.bin"/><Relationship Id="rId16" Type="http://schemas.openxmlformats.org/officeDocument/2006/relationships/oleObject" Target="../embeddings/oleObject24.bin"/><Relationship Id="rId1" Type="http://schemas.openxmlformats.org/officeDocument/2006/relationships/slideLayout" Target="../slideLayouts/slideLayout1.xml"/><Relationship Id="rId6" Type="http://schemas.openxmlformats.org/officeDocument/2006/relationships/oleObject" Target="../embeddings/oleObject20.bin"/><Relationship Id="rId11" Type="http://schemas.openxmlformats.org/officeDocument/2006/relationships/oleObject" Target="../embeddings/oleObject22.bin"/><Relationship Id="rId5" Type="http://schemas.openxmlformats.org/officeDocument/2006/relationships/image" Target="../media/image21.emf"/><Relationship Id="rId15" Type="http://schemas.openxmlformats.org/officeDocument/2006/relationships/image" Target="../media/image27.wmf"/><Relationship Id="rId10" Type="http://schemas.openxmlformats.org/officeDocument/2006/relationships/image" Target="../media/image24.png"/><Relationship Id="rId4" Type="http://schemas.openxmlformats.org/officeDocument/2006/relationships/oleObject" Target="../embeddings/oleObject19.bin"/><Relationship Id="rId9" Type="http://schemas.openxmlformats.org/officeDocument/2006/relationships/image" Target="../media/image23.emf"/><Relationship Id="rId14" Type="http://schemas.openxmlformats.org/officeDocument/2006/relationships/oleObject" Target="../embeddings/oleObject23.bin"/></Relationships>
</file>

<file path=ppt/slides/_rels/slide7.xml.rels><?xml version="1.0" encoding="UTF-8" standalone="yes"?>
<Relationships xmlns="http://schemas.openxmlformats.org/package/2006/relationships"><Relationship Id="rId8" Type="http://schemas.openxmlformats.org/officeDocument/2006/relationships/oleObject" Target="../embeddings/oleObject28.bin"/><Relationship Id="rId18" Type="http://schemas.openxmlformats.org/officeDocument/2006/relationships/image" Target="../media/image34.wmf"/><Relationship Id="rId3" Type="http://schemas.openxmlformats.org/officeDocument/2006/relationships/image" Target="../media/image29.png"/><Relationship Id="rId7" Type="http://schemas.openxmlformats.org/officeDocument/2006/relationships/image" Target="../media/image31.wmf"/><Relationship Id="rId12" Type="http://schemas.openxmlformats.org/officeDocument/2006/relationships/customXml" Target="../ink/ink1.xml"/><Relationship Id="rId17" Type="http://schemas.openxmlformats.org/officeDocument/2006/relationships/oleObject" Target="../embeddings/oleObject30.bin"/><Relationship Id="rId2" Type="http://schemas.openxmlformats.org/officeDocument/2006/relationships/oleObject" Target="../embeddings/oleObject25.bin"/><Relationship Id="rId16" Type="http://schemas.openxmlformats.org/officeDocument/2006/relationships/image" Target="../media/image270.png"/><Relationship Id="rId1" Type="http://schemas.openxmlformats.org/officeDocument/2006/relationships/slideLayout" Target="../slideLayouts/slideLayout1.xml"/><Relationship Id="rId6" Type="http://schemas.openxmlformats.org/officeDocument/2006/relationships/oleObject" Target="../embeddings/oleObject27.bin"/><Relationship Id="rId11" Type="http://schemas.openxmlformats.org/officeDocument/2006/relationships/image" Target="../media/image33.wmf"/><Relationship Id="rId5" Type="http://schemas.openxmlformats.org/officeDocument/2006/relationships/image" Target="../media/image30.wmf"/><Relationship Id="rId15" Type="http://schemas.openxmlformats.org/officeDocument/2006/relationships/customXml" Target="../ink/ink2.xml"/><Relationship Id="rId10" Type="http://schemas.openxmlformats.org/officeDocument/2006/relationships/oleObject" Target="../embeddings/oleObject29.bin"/><Relationship Id="rId4" Type="http://schemas.openxmlformats.org/officeDocument/2006/relationships/oleObject" Target="../embeddings/oleObject26.bin"/><Relationship Id="rId9" Type="http://schemas.openxmlformats.org/officeDocument/2006/relationships/image" Target="../media/image32.wmf"/><Relationship Id="rId14" Type="http://schemas.openxmlformats.org/officeDocument/2006/relationships/image" Target="../media/image260.png"/></Relationships>
</file>

<file path=ppt/slides/_rels/slide8.xml.rels><?xml version="1.0" encoding="UTF-8" standalone="yes"?>
<Relationships xmlns="http://schemas.openxmlformats.org/package/2006/relationships"><Relationship Id="rId8" Type="http://schemas.openxmlformats.org/officeDocument/2006/relationships/oleObject" Target="../embeddings/oleObject34.bin"/><Relationship Id="rId3" Type="http://schemas.openxmlformats.org/officeDocument/2006/relationships/image" Target="../media/image35.wmf"/><Relationship Id="rId7" Type="http://schemas.openxmlformats.org/officeDocument/2006/relationships/image" Target="../media/image37.wmf"/><Relationship Id="rId2" Type="http://schemas.openxmlformats.org/officeDocument/2006/relationships/oleObject" Target="../embeddings/oleObject31.bin"/><Relationship Id="rId1" Type="http://schemas.openxmlformats.org/officeDocument/2006/relationships/slideLayout" Target="../slideLayouts/slideLayout1.xml"/><Relationship Id="rId6" Type="http://schemas.openxmlformats.org/officeDocument/2006/relationships/oleObject" Target="../embeddings/oleObject33.bin"/><Relationship Id="rId5" Type="http://schemas.openxmlformats.org/officeDocument/2006/relationships/image" Target="../media/image36.wmf"/><Relationship Id="rId4" Type="http://schemas.openxmlformats.org/officeDocument/2006/relationships/oleObject" Target="../embeddings/oleObject32.bin"/><Relationship Id="rId9" Type="http://schemas.openxmlformats.org/officeDocument/2006/relationships/image" Target="../media/image38.wmf"/></Relationships>
</file>

<file path=ppt/slides/_rels/slide9.xml.rels><?xml version="1.0" encoding="UTF-8" standalone="yes"?>
<Relationships xmlns="http://schemas.openxmlformats.org/package/2006/relationships"><Relationship Id="rId8" Type="http://schemas.openxmlformats.org/officeDocument/2006/relationships/image" Target="../media/image42.emf"/><Relationship Id="rId3" Type="http://schemas.openxmlformats.org/officeDocument/2006/relationships/image" Target="../media/image39.wmf"/><Relationship Id="rId7" Type="http://schemas.openxmlformats.org/officeDocument/2006/relationships/oleObject" Target="../embeddings/oleObject37.bin"/><Relationship Id="rId2" Type="http://schemas.openxmlformats.org/officeDocument/2006/relationships/oleObject" Target="../embeddings/oleObject35.bin"/><Relationship Id="rId1" Type="http://schemas.openxmlformats.org/officeDocument/2006/relationships/slideLayout" Target="../slideLayouts/slideLayout1.xml"/><Relationship Id="rId6" Type="http://schemas.openxmlformats.org/officeDocument/2006/relationships/image" Target="../media/image41.png"/><Relationship Id="rId5" Type="http://schemas.openxmlformats.org/officeDocument/2006/relationships/image" Target="../media/image40.emf"/><Relationship Id="rId4" Type="http://schemas.openxmlformats.org/officeDocument/2006/relationships/oleObject" Target="../embeddings/oleObject36.bin"/><Relationship Id="rId9" Type="http://schemas.openxmlformats.org/officeDocument/2006/relationships/image" Target="../media/image4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AC20CC-D074-4FF2-B8E9-34E530EFBE0E}"/>
              </a:ext>
            </a:extLst>
          </p:cNvPr>
          <p:cNvSpPr>
            <a:spLocks noGrp="1"/>
          </p:cNvSpPr>
          <p:nvPr>
            <p:ph type="ctrTitle"/>
          </p:nvPr>
        </p:nvSpPr>
        <p:spPr>
          <a:xfrm>
            <a:off x="1524000" y="274870"/>
            <a:ext cx="9144000" cy="695286"/>
          </a:xfrm>
        </p:spPr>
        <p:txBody>
          <a:bodyPr>
            <a:normAutofit/>
          </a:bodyPr>
          <a:lstStyle/>
          <a:p>
            <a:r>
              <a:rPr lang="en-US" sz="4000" b="1" u="sng">
                <a:latin typeface="+mn-lt"/>
              </a:rPr>
              <a:t>EM</a:t>
            </a:r>
            <a:r>
              <a:rPr lang="en-US" sz="4000" b="1" u="sng"/>
              <a:t> </a:t>
            </a:r>
            <a:r>
              <a:rPr lang="en-US" sz="4000" b="1" u="sng">
                <a:latin typeface="+mn-lt"/>
              </a:rPr>
              <a:t>Overview</a:t>
            </a:r>
          </a:p>
        </p:txBody>
      </p:sp>
      <p:sp>
        <p:nvSpPr>
          <p:cNvPr id="4" name="TextBox 3">
            <a:extLst>
              <a:ext uri="{FF2B5EF4-FFF2-40B4-BE49-F238E27FC236}">
                <a16:creationId xmlns:a16="http://schemas.microsoft.com/office/drawing/2014/main" id="{A1440161-F71D-4A8A-911E-2E52C67F13F7}"/>
              </a:ext>
            </a:extLst>
          </p:cNvPr>
          <p:cNvSpPr txBox="1"/>
          <p:nvPr/>
        </p:nvSpPr>
        <p:spPr>
          <a:xfrm>
            <a:off x="780586" y="1248937"/>
            <a:ext cx="10121938" cy="369332"/>
          </a:xfrm>
          <a:prstGeom prst="rect">
            <a:avLst/>
          </a:prstGeom>
          <a:noFill/>
        </p:spPr>
        <p:txBody>
          <a:bodyPr wrap="none" rtlCol="0">
            <a:spAutoFit/>
          </a:bodyPr>
          <a:lstStyle/>
          <a:p>
            <a:r>
              <a:rPr lang="en-US"/>
              <a:t>Basically want to be able to calculate the dynamics of EM fields in relation to the charges that create them.</a:t>
            </a:r>
          </a:p>
        </p:txBody>
      </p:sp>
    </p:spTree>
    <p:extLst>
      <p:ext uri="{BB962C8B-B14F-4D97-AF65-F5344CB8AC3E}">
        <p14:creationId xmlns:p14="http://schemas.microsoft.com/office/powerpoint/2010/main" val="12811145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009B78-613C-85B3-A429-F26DA64B73A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AF6C7F8-655D-E7AE-A412-E94ED1822CE6}"/>
              </a:ext>
            </a:extLst>
          </p:cNvPr>
          <p:cNvSpPr>
            <a:spLocks noGrp="1"/>
          </p:cNvSpPr>
          <p:nvPr>
            <p:ph type="ctrTitle"/>
          </p:nvPr>
        </p:nvSpPr>
        <p:spPr>
          <a:xfrm>
            <a:off x="1524000" y="274870"/>
            <a:ext cx="9144000" cy="695286"/>
          </a:xfrm>
        </p:spPr>
        <p:txBody>
          <a:bodyPr>
            <a:normAutofit/>
          </a:bodyPr>
          <a:lstStyle/>
          <a:p>
            <a:r>
              <a:rPr lang="en-US" sz="4000" b="1" u="sng">
                <a:latin typeface="+mn-lt"/>
              </a:rPr>
              <a:t>Charge Dynamics</a:t>
            </a:r>
          </a:p>
        </p:txBody>
      </p:sp>
      <p:sp>
        <p:nvSpPr>
          <p:cNvPr id="4" name="TextBox 3">
            <a:extLst>
              <a:ext uri="{FF2B5EF4-FFF2-40B4-BE49-F238E27FC236}">
                <a16:creationId xmlns:a16="http://schemas.microsoft.com/office/drawing/2014/main" id="{1C356EA3-33C4-2CD3-6539-927A1354C502}"/>
              </a:ext>
            </a:extLst>
          </p:cNvPr>
          <p:cNvSpPr txBox="1"/>
          <p:nvPr/>
        </p:nvSpPr>
        <p:spPr>
          <a:xfrm>
            <a:off x="563464" y="1264771"/>
            <a:ext cx="2722861" cy="307777"/>
          </a:xfrm>
          <a:prstGeom prst="rect">
            <a:avLst/>
          </a:prstGeom>
          <a:noFill/>
        </p:spPr>
        <p:txBody>
          <a:bodyPr wrap="none" rtlCol="0">
            <a:spAutoFit/>
          </a:bodyPr>
          <a:lstStyle/>
          <a:p>
            <a:r>
              <a:rPr lang="en-US" sz="1400"/>
              <a:t>Consider a spin in a magnetic field:</a:t>
            </a:r>
          </a:p>
        </p:txBody>
      </p:sp>
      <p:graphicFrame>
        <p:nvGraphicFramePr>
          <p:cNvPr id="3" name="Object 2">
            <a:extLst>
              <a:ext uri="{FF2B5EF4-FFF2-40B4-BE49-F238E27FC236}">
                <a16:creationId xmlns:a16="http://schemas.microsoft.com/office/drawing/2014/main" id="{06691C5F-BB18-8B33-D171-16E67B746E33}"/>
              </a:ext>
            </a:extLst>
          </p:cNvPr>
          <p:cNvGraphicFramePr>
            <a:graphicFrameLocks noChangeAspect="1"/>
          </p:cNvGraphicFramePr>
          <p:nvPr>
            <p:extLst>
              <p:ext uri="{D42A27DB-BD31-4B8C-83A1-F6EECF244321}">
                <p14:modId xmlns:p14="http://schemas.microsoft.com/office/powerpoint/2010/main" val="3609375782"/>
              </p:ext>
            </p:extLst>
          </p:nvPr>
        </p:nvGraphicFramePr>
        <p:xfrm>
          <a:off x="654765" y="1656509"/>
          <a:ext cx="3917950" cy="2279650"/>
        </p:xfrm>
        <a:graphic>
          <a:graphicData uri="http://schemas.openxmlformats.org/presentationml/2006/ole">
            <mc:AlternateContent xmlns:mc="http://schemas.openxmlformats.org/markup-compatibility/2006">
              <mc:Choice xmlns:v="urn:schemas-microsoft-com:vml" Requires="v">
                <p:oleObj name="Equation" r:id="rId2" imgW="2793960" imgH="1625400" progId="Equation.DSMT4">
                  <p:embed/>
                </p:oleObj>
              </mc:Choice>
              <mc:Fallback>
                <p:oleObj name="Equation" r:id="rId2" imgW="2793960" imgH="1625400" progId="Equation.DSMT4">
                  <p:embed/>
                  <p:pic>
                    <p:nvPicPr>
                      <p:cNvPr id="3" name="Object 2">
                        <a:extLst>
                          <a:ext uri="{FF2B5EF4-FFF2-40B4-BE49-F238E27FC236}">
                            <a16:creationId xmlns:a16="http://schemas.microsoft.com/office/drawing/2014/main" id="{9EDE586F-61BC-42C1-BF3A-9F0821DDADA2}"/>
                          </a:ext>
                        </a:extLst>
                      </p:cNvPr>
                      <p:cNvPicPr/>
                      <p:nvPr/>
                    </p:nvPicPr>
                    <p:blipFill>
                      <a:blip r:embed="rId3"/>
                      <a:stretch>
                        <a:fillRect/>
                      </a:stretch>
                    </p:blipFill>
                    <p:spPr>
                      <a:xfrm>
                        <a:off x="654765" y="1656509"/>
                        <a:ext cx="3917950" cy="2279650"/>
                      </a:xfrm>
                      <a:prstGeom prst="rect">
                        <a:avLst/>
                      </a:prstGeom>
                    </p:spPr>
                  </p:pic>
                </p:oleObj>
              </mc:Fallback>
            </mc:AlternateContent>
          </a:graphicData>
        </a:graphic>
      </p:graphicFrame>
      <p:sp>
        <p:nvSpPr>
          <p:cNvPr id="5" name="TextBox 4">
            <a:extLst>
              <a:ext uri="{FF2B5EF4-FFF2-40B4-BE49-F238E27FC236}">
                <a16:creationId xmlns:a16="http://schemas.microsoft.com/office/drawing/2014/main" id="{A0117860-98BC-EA32-9493-D89474F09EB1}"/>
              </a:ext>
            </a:extLst>
          </p:cNvPr>
          <p:cNvSpPr txBox="1"/>
          <p:nvPr/>
        </p:nvSpPr>
        <p:spPr>
          <a:xfrm>
            <a:off x="518310" y="4009624"/>
            <a:ext cx="7193130" cy="307777"/>
          </a:xfrm>
          <a:prstGeom prst="rect">
            <a:avLst/>
          </a:prstGeom>
          <a:noFill/>
        </p:spPr>
        <p:txBody>
          <a:bodyPr wrap="square" rtlCol="0">
            <a:spAutoFit/>
          </a:bodyPr>
          <a:lstStyle/>
          <a:p>
            <a:r>
              <a:rPr lang="en-US" sz="1400"/>
              <a:t>Solving this equation we the spin angular momentum precesses around the magnetic field:</a:t>
            </a:r>
            <a:endParaRPr lang="en-US"/>
          </a:p>
        </p:txBody>
      </p:sp>
      <p:graphicFrame>
        <p:nvGraphicFramePr>
          <p:cNvPr id="9" name="Object 8">
            <a:extLst>
              <a:ext uri="{FF2B5EF4-FFF2-40B4-BE49-F238E27FC236}">
                <a16:creationId xmlns:a16="http://schemas.microsoft.com/office/drawing/2014/main" id="{448701B8-61B0-058C-260E-DAB6237E9ED2}"/>
              </a:ext>
            </a:extLst>
          </p:cNvPr>
          <p:cNvGraphicFramePr>
            <a:graphicFrameLocks noChangeAspect="1"/>
          </p:cNvGraphicFramePr>
          <p:nvPr>
            <p:extLst>
              <p:ext uri="{D42A27DB-BD31-4B8C-83A1-F6EECF244321}">
                <p14:modId xmlns:p14="http://schemas.microsoft.com/office/powerpoint/2010/main" val="444624704"/>
              </p:ext>
            </p:extLst>
          </p:nvPr>
        </p:nvGraphicFramePr>
        <p:xfrm>
          <a:off x="634445" y="5563703"/>
          <a:ext cx="1168400" cy="542925"/>
        </p:xfrm>
        <a:graphic>
          <a:graphicData uri="http://schemas.openxmlformats.org/presentationml/2006/ole">
            <mc:AlternateContent xmlns:mc="http://schemas.openxmlformats.org/markup-compatibility/2006">
              <mc:Choice xmlns:v="urn:schemas-microsoft-com:vml" Requires="v">
                <p:oleObj name="Equation" r:id="rId4" imgW="901440" imgH="419040" progId="Equation.DSMT4">
                  <p:embed/>
                </p:oleObj>
              </mc:Choice>
              <mc:Fallback>
                <p:oleObj name="Equation" r:id="rId4" imgW="901440" imgH="419040" progId="Equation.DSMT4">
                  <p:embed/>
                  <p:pic>
                    <p:nvPicPr>
                      <p:cNvPr id="9" name="Object 8">
                        <a:extLst>
                          <a:ext uri="{FF2B5EF4-FFF2-40B4-BE49-F238E27FC236}">
                            <a16:creationId xmlns:a16="http://schemas.microsoft.com/office/drawing/2014/main" id="{0899115F-E5B7-8E6D-3AB9-DAAC9D4988B5}"/>
                          </a:ext>
                        </a:extLst>
                      </p:cNvPr>
                      <p:cNvPicPr/>
                      <p:nvPr/>
                    </p:nvPicPr>
                    <p:blipFill>
                      <a:blip r:embed="rId5"/>
                      <a:stretch>
                        <a:fillRect/>
                      </a:stretch>
                    </p:blipFill>
                    <p:spPr>
                      <a:xfrm>
                        <a:off x="634445" y="5563703"/>
                        <a:ext cx="1168400" cy="542925"/>
                      </a:xfrm>
                      <a:prstGeom prst="rect">
                        <a:avLst/>
                      </a:prstGeom>
                      <a:solidFill>
                        <a:srgbClr val="CCFFCC"/>
                      </a:solidFill>
                    </p:spPr>
                  </p:pic>
                </p:oleObj>
              </mc:Fallback>
            </mc:AlternateContent>
          </a:graphicData>
        </a:graphic>
      </p:graphicFrame>
      <p:sp>
        <p:nvSpPr>
          <p:cNvPr id="10" name="TextBox 9">
            <a:extLst>
              <a:ext uri="{FF2B5EF4-FFF2-40B4-BE49-F238E27FC236}">
                <a16:creationId xmlns:a16="http://schemas.microsoft.com/office/drawing/2014/main" id="{BC3001F1-6A92-D620-AF58-4A6C5D43938B}"/>
              </a:ext>
            </a:extLst>
          </p:cNvPr>
          <p:cNvSpPr txBox="1"/>
          <p:nvPr/>
        </p:nvSpPr>
        <p:spPr>
          <a:xfrm>
            <a:off x="563464" y="5064268"/>
            <a:ext cx="6827318" cy="307777"/>
          </a:xfrm>
          <a:prstGeom prst="rect">
            <a:avLst/>
          </a:prstGeom>
          <a:noFill/>
        </p:spPr>
        <p:txBody>
          <a:bodyPr wrap="none" rtlCol="0">
            <a:spAutoFit/>
          </a:bodyPr>
          <a:lstStyle/>
          <a:p>
            <a:r>
              <a:rPr lang="en-US" sz="1400"/>
              <a:t>So precessional spin frequency is half the orbital frequency we found on the previous page:</a:t>
            </a:r>
          </a:p>
        </p:txBody>
      </p:sp>
      <p:graphicFrame>
        <p:nvGraphicFramePr>
          <p:cNvPr id="11" name="Object 10">
            <a:extLst>
              <a:ext uri="{FF2B5EF4-FFF2-40B4-BE49-F238E27FC236}">
                <a16:creationId xmlns:a16="http://schemas.microsoft.com/office/drawing/2014/main" id="{CF5EE095-85C1-D9FC-CB3A-60ACA3B5E783}"/>
              </a:ext>
            </a:extLst>
          </p:cNvPr>
          <p:cNvGraphicFramePr>
            <a:graphicFrameLocks noChangeAspect="1"/>
          </p:cNvGraphicFramePr>
          <p:nvPr>
            <p:extLst>
              <p:ext uri="{D42A27DB-BD31-4B8C-83A1-F6EECF244321}">
                <p14:modId xmlns:p14="http://schemas.microsoft.com/office/powerpoint/2010/main" val="221250593"/>
              </p:ext>
            </p:extLst>
          </p:nvPr>
        </p:nvGraphicFramePr>
        <p:xfrm>
          <a:off x="634445" y="4464332"/>
          <a:ext cx="4506515" cy="361235"/>
        </p:xfrm>
        <a:graphic>
          <a:graphicData uri="http://schemas.openxmlformats.org/presentationml/2006/ole">
            <mc:AlternateContent xmlns:mc="http://schemas.openxmlformats.org/markup-compatibility/2006">
              <mc:Choice xmlns:v="urn:schemas-microsoft-com:vml" Requires="v">
                <p:oleObj name="Equation" r:id="rId6" imgW="3208274" imgH="257409" progId="Equation.DSMT4">
                  <p:embed/>
                </p:oleObj>
              </mc:Choice>
              <mc:Fallback>
                <p:oleObj name="Equation" r:id="rId6" imgW="3208274" imgH="257409" progId="Equation.DSMT4">
                  <p:embed/>
                  <p:pic>
                    <p:nvPicPr>
                      <p:cNvPr id="0" name=""/>
                      <p:cNvPicPr/>
                      <p:nvPr/>
                    </p:nvPicPr>
                    <p:blipFill>
                      <a:blip r:embed="rId7"/>
                      <a:stretch>
                        <a:fillRect/>
                      </a:stretch>
                    </p:blipFill>
                    <p:spPr>
                      <a:xfrm>
                        <a:off x="634445" y="4464332"/>
                        <a:ext cx="4506515" cy="361235"/>
                      </a:xfrm>
                      <a:prstGeom prst="rect">
                        <a:avLst/>
                      </a:prstGeom>
                    </p:spPr>
                  </p:pic>
                </p:oleObj>
              </mc:Fallback>
            </mc:AlternateContent>
          </a:graphicData>
        </a:graphic>
      </p:graphicFrame>
      <p:pic>
        <p:nvPicPr>
          <p:cNvPr id="12" name="Picture 11">
            <a:extLst>
              <a:ext uri="{FF2B5EF4-FFF2-40B4-BE49-F238E27FC236}">
                <a16:creationId xmlns:a16="http://schemas.microsoft.com/office/drawing/2014/main" id="{5FCD61F2-9987-DF6C-61AA-CDD346327C3C}"/>
              </a:ext>
            </a:extLst>
          </p:cNvPr>
          <p:cNvPicPr>
            <a:picLocks noChangeAspect="1"/>
          </p:cNvPicPr>
          <p:nvPr/>
        </p:nvPicPr>
        <p:blipFill>
          <a:blip r:embed="rId8"/>
          <a:stretch>
            <a:fillRect/>
          </a:stretch>
        </p:blipFill>
        <p:spPr>
          <a:xfrm>
            <a:off x="7945120" y="3082288"/>
            <a:ext cx="3097066" cy="2845151"/>
          </a:xfrm>
          <a:prstGeom prst="rect">
            <a:avLst/>
          </a:prstGeom>
        </p:spPr>
      </p:pic>
    </p:spTree>
    <p:extLst>
      <p:ext uri="{BB962C8B-B14F-4D97-AF65-F5344CB8AC3E}">
        <p14:creationId xmlns:p14="http://schemas.microsoft.com/office/powerpoint/2010/main" val="29696588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AC20CC-D074-4FF2-B8E9-34E530EFBE0E}"/>
              </a:ext>
            </a:extLst>
          </p:cNvPr>
          <p:cNvSpPr>
            <a:spLocks noGrp="1"/>
          </p:cNvSpPr>
          <p:nvPr>
            <p:ph type="ctrTitle"/>
          </p:nvPr>
        </p:nvSpPr>
        <p:spPr>
          <a:xfrm>
            <a:off x="1524000" y="6966"/>
            <a:ext cx="9144000" cy="695286"/>
          </a:xfrm>
        </p:spPr>
        <p:txBody>
          <a:bodyPr>
            <a:normAutofit/>
          </a:bodyPr>
          <a:lstStyle/>
          <a:p>
            <a:r>
              <a:rPr lang="en-US" sz="3600" b="1" u="sng">
                <a:latin typeface="+mn-lt"/>
              </a:rPr>
              <a:t>Dynamic Maxwell’s Equations</a:t>
            </a:r>
          </a:p>
        </p:txBody>
      </p:sp>
      <p:sp>
        <p:nvSpPr>
          <p:cNvPr id="4" name="TextBox 3">
            <a:extLst>
              <a:ext uri="{FF2B5EF4-FFF2-40B4-BE49-F238E27FC236}">
                <a16:creationId xmlns:a16="http://schemas.microsoft.com/office/drawing/2014/main" id="{A1440161-F71D-4A8A-911E-2E52C67F13F7}"/>
              </a:ext>
            </a:extLst>
          </p:cNvPr>
          <p:cNvSpPr txBox="1"/>
          <p:nvPr/>
        </p:nvSpPr>
        <p:spPr>
          <a:xfrm>
            <a:off x="296141" y="909777"/>
            <a:ext cx="11497208" cy="523220"/>
          </a:xfrm>
          <a:prstGeom prst="rect">
            <a:avLst/>
          </a:prstGeom>
          <a:noFill/>
        </p:spPr>
        <p:txBody>
          <a:bodyPr wrap="square" rtlCol="0">
            <a:spAutoFit/>
          </a:bodyPr>
          <a:lstStyle/>
          <a:p>
            <a:r>
              <a:rPr lang="en-US" sz="1400"/>
              <a:t>Let’s consider the case of dynamic charge distributions/currents.  Then the fields will be time-independent.  All charge/current densiies are the ‘free’ ones.  Just leaving off subscript for convenience.  </a:t>
            </a:r>
          </a:p>
        </p:txBody>
      </p:sp>
      <p:sp>
        <p:nvSpPr>
          <p:cNvPr id="14" name="TextBox 13">
            <a:extLst>
              <a:ext uri="{FF2B5EF4-FFF2-40B4-BE49-F238E27FC236}">
                <a16:creationId xmlns:a16="http://schemas.microsoft.com/office/drawing/2014/main" id="{45455470-B7DC-41B0-847A-B86ACDB94FCF}"/>
              </a:ext>
            </a:extLst>
          </p:cNvPr>
          <p:cNvSpPr txBox="1"/>
          <p:nvPr/>
        </p:nvSpPr>
        <p:spPr>
          <a:xfrm flipH="1">
            <a:off x="2417176" y="1666605"/>
            <a:ext cx="9498303" cy="523220"/>
          </a:xfrm>
          <a:prstGeom prst="rect">
            <a:avLst/>
          </a:prstGeom>
          <a:noFill/>
        </p:spPr>
        <p:txBody>
          <a:bodyPr wrap="square" rtlCol="0">
            <a:spAutoFit/>
          </a:bodyPr>
          <a:lstStyle/>
          <a:p>
            <a:r>
              <a:rPr lang="en-US" sz="1400"/>
              <a:t>It is convenient to represent the fields in terms of potentials, just like was done before, that augomatically satisfy the two homogeneous equations.  So first, since divergence B = 0, we’ll keep:</a:t>
            </a:r>
          </a:p>
        </p:txBody>
      </p:sp>
      <p:graphicFrame>
        <p:nvGraphicFramePr>
          <p:cNvPr id="17" name="Object 16">
            <a:extLst>
              <a:ext uri="{FF2B5EF4-FFF2-40B4-BE49-F238E27FC236}">
                <a16:creationId xmlns:a16="http://schemas.microsoft.com/office/drawing/2014/main" id="{64EB7862-3B10-46E8-AED0-543DE4E9209F}"/>
              </a:ext>
            </a:extLst>
          </p:cNvPr>
          <p:cNvGraphicFramePr>
            <a:graphicFrameLocks noChangeAspect="1"/>
          </p:cNvGraphicFramePr>
          <p:nvPr/>
        </p:nvGraphicFramePr>
        <p:xfrm>
          <a:off x="2494172" y="2893999"/>
          <a:ext cx="1276350" cy="527050"/>
        </p:xfrm>
        <a:graphic>
          <a:graphicData uri="http://schemas.openxmlformats.org/presentationml/2006/ole">
            <mc:AlternateContent xmlns:mc="http://schemas.openxmlformats.org/markup-compatibility/2006">
              <mc:Choice xmlns:v="urn:schemas-microsoft-com:vml" Requires="v">
                <p:oleObj name="Equation" r:id="rId2" imgW="952200" imgH="393480" progId="Equation.DSMT4">
                  <p:embed/>
                </p:oleObj>
              </mc:Choice>
              <mc:Fallback>
                <p:oleObj name="Equation" r:id="rId2" imgW="952200" imgH="393480" progId="Equation.DSMT4">
                  <p:embed/>
                  <p:pic>
                    <p:nvPicPr>
                      <p:cNvPr id="17" name="Object 16">
                        <a:extLst>
                          <a:ext uri="{FF2B5EF4-FFF2-40B4-BE49-F238E27FC236}">
                            <a16:creationId xmlns:a16="http://schemas.microsoft.com/office/drawing/2014/main" id="{64EB7862-3B10-46E8-AED0-543DE4E9209F}"/>
                          </a:ext>
                        </a:extLst>
                      </p:cNvPr>
                      <p:cNvPicPr>
                        <a:picLocks noChangeAspect="1" noChangeArrowheads="1"/>
                      </p:cNvPicPr>
                      <p:nvPr/>
                    </p:nvPicPr>
                    <p:blipFill>
                      <a:blip r:embed="rId3"/>
                      <a:srcRect/>
                      <a:stretch>
                        <a:fillRect/>
                      </a:stretch>
                    </p:blipFill>
                    <p:spPr bwMode="auto">
                      <a:xfrm>
                        <a:off x="2494172" y="2893999"/>
                        <a:ext cx="1276350" cy="527050"/>
                      </a:xfrm>
                      <a:prstGeom prst="rect">
                        <a:avLst/>
                      </a:prstGeom>
                      <a:solidFill>
                        <a:srgbClr val="CCFFCC"/>
                      </a:solidFill>
                    </p:spPr>
                  </p:pic>
                </p:oleObj>
              </mc:Fallback>
            </mc:AlternateContent>
          </a:graphicData>
        </a:graphic>
      </p:graphicFrame>
      <p:graphicFrame>
        <p:nvGraphicFramePr>
          <p:cNvPr id="20" name="Object 19">
            <a:extLst>
              <a:ext uri="{FF2B5EF4-FFF2-40B4-BE49-F238E27FC236}">
                <a16:creationId xmlns:a16="http://schemas.microsoft.com/office/drawing/2014/main" id="{D29F1B5C-7C1D-41D4-9123-43239CE485C2}"/>
              </a:ext>
            </a:extLst>
          </p:cNvPr>
          <p:cNvGraphicFramePr>
            <a:graphicFrameLocks noChangeAspect="1"/>
          </p:cNvGraphicFramePr>
          <p:nvPr/>
        </p:nvGraphicFramePr>
        <p:xfrm>
          <a:off x="354914" y="1768475"/>
          <a:ext cx="1814513" cy="1676400"/>
        </p:xfrm>
        <a:graphic>
          <a:graphicData uri="http://schemas.openxmlformats.org/presentationml/2006/ole">
            <mc:AlternateContent xmlns:mc="http://schemas.openxmlformats.org/markup-compatibility/2006">
              <mc:Choice xmlns:v="urn:schemas-microsoft-com:vml" Requires="v">
                <p:oleObj name="Equation" r:id="rId4" imgW="1371600" imgH="1269720" progId="Equation.DSMT4">
                  <p:embed/>
                </p:oleObj>
              </mc:Choice>
              <mc:Fallback>
                <p:oleObj name="Equation" r:id="rId4" imgW="1371600" imgH="1269720" progId="Equation.DSMT4">
                  <p:embed/>
                  <p:pic>
                    <p:nvPicPr>
                      <p:cNvPr id="20" name="Object 19">
                        <a:extLst>
                          <a:ext uri="{FF2B5EF4-FFF2-40B4-BE49-F238E27FC236}">
                            <a16:creationId xmlns:a16="http://schemas.microsoft.com/office/drawing/2014/main" id="{D29F1B5C-7C1D-41D4-9123-43239CE485C2}"/>
                          </a:ext>
                        </a:extLst>
                      </p:cNvPr>
                      <p:cNvPicPr>
                        <a:picLocks noChangeAspect="1" noChangeArrowheads="1"/>
                      </p:cNvPicPr>
                      <p:nvPr/>
                    </p:nvPicPr>
                    <p:blipFill>
                      <a:blip r:embed="rId5"/>
                      <a:srcRect/>
                      <a:stretch>
                        <a:fillRect/>
                      </a:stretch>
                    </p:blipFill>
                    <p:spPr bwMode="auto">
                      <a:xfrm>
                        <a:off x="354914" y="1768475"/>
                        <a:ext cx="1814513" cy="1676400"/>
                      </a:xfrm>
                      <a:prstGeom prst="rect">
                        <a:avLst/>
                      </a:prstGeom>
                      <a:solidFill>
                        <a:srgbClr val="CCFFCC"/>
                      </a:solidFill>
                    </p:spPr>
                  </p:pic>
                </p:oleObj>
              </mc:Fallback>
            </mc:AlternateContent>
          </a:graphicData>
        </a:graphic>
      </p:graphicFrame>
      <p:graphicFrame>
        <p:nvGraphicFramePr>
          <p:cNvPr id="25" name="Object 24">
            <a:extLst>
              <a:ext uri="{FF2B5EF4-FFF2-40B4-BE49-F238E27FC236}">
                <a16:creationId xmlns:a16="http://schemas.microsoft.com/office/drawing/2014/main" id="{BC556B29-6577-411C-88F4-CB06AF046061}"/>
              </a:ext>
            </a:extLst>
          </p:cNvPr>
          <p:cNvGraphicFramePr>
            <a:graphicFrameLocks noChangeAspect="1"/>
          </p:cNvGraphicFramePr>
          <p:nvPr/>
        </p:nvGraphicFramePr>
        <p:xfrm>
          <a:off x="2494172" y="2220956"/>
          <a:ext cx="885825" cy="238125"/>
        </p:xfrm>
        <a:graphic>
          <a:graphicData uri="http://schemas.openxmlformats.org/presentationml/2006/ole">
            <mc:AlternateContent xmlns:mc="http://schemas.openxmlformats.org/markup-compatibility/2006">
              <mc:Choice xmlns:v="urn:schemas-microsoft-com:vml" Requires="v">
                <p:oleObj name="Equation" r:id="rId6" imgW="660240" imgH="177480" progId="Equation.DSMT4">
                  <p:embed/>
                </p:oleObj>
              </mc:Choice>
              <mc:Fallback>
                <p:oleObj name="Equation" r:id="rId6" imgW="660240" imgH="177480" progId="Equation.DSMT4">
                  <p:embed/>
                  <p:pic>
                    <p:nvPicPr>
                      <p:cNvPr id="25" name="Object 24">
                        <a:extLst>
                          <a:ext uri="{FF2B5EF4-FFF2-40B4-BE49-F238E27FC236}">
                            <a16:creationId xmlns:a16="http://schemas.microsoft.com/office/drawing/2014/main" id="{BC556B29-6577-411C-88F4-CB06AF046061}"/>
                          </a:ext>
                        </a:extLst>
                      </p:cNvPr>
                      <p:cNvPicPr>
                        <a:picLocks noChangeAspect="1" noChangeArrowheads="1"/>
                      </p:cNvPicPr>
                      <p:nvPr/>
                    </p:nvPicPr>
                    <p:blipFill>
                      <a:blip r:embed="rId7"/>
                      <a:srcRect/>
                      <a:stretch>
                        <a:fillRect/>
                      </a:stretch>
                    </p:blipFill>
                    <p:spPr bwMode="auto">
                      <a:xfrm>
                        <a:off x="2494172" y="2220956"/>
                        <a:ext cx="885825" cy="238125"/>
                      </a:xfrm>
                      <a:prstGeom prst="rect">
                        <a:avLst/>
                      </a:prstGeom>
                      <a:solidFill>
                        <a:srgbClr val="CCFFCC"/>
                      </a:solidFill>
                    </p:spPr>
                  </p:pic>
                </p:oleObj>
              </mc:Fallback>
            </mc:AlternateContent>
          </a:graphicData>
        </a:graphic>
      </p:graphicFrame>
      <p:sp>
        <p:nvSpPr>
          <p:cNvPr id="26" name="TextBox 25">
            <a:extLst>
              <a:ext uri="{FF2B5EF4-FFF2-40B4-BE49-F238E27FC236}">
                <a16:creationId xmlns:a16="http://schemas.microsoft.com/office/drawing/2014/main" id="{E578CB63-6AF1-44D4-8B71-C7C21672D048}"/>
              </a:ext>
            </a:extLst>
          </p:cNvPr>
          <p:cNvSpPr txBox="1"/>
          <p:nvPr/>
        </p:nvSpPr>
        <p:spPr>
          <a:xfrm flipH="1">
            <a:off x="2417176" y="2513974"/>
            <a:ext cx="8565051" cy="307777"/>
          </a:xfrm>
          <a:prstGeom prst="rect">
            <a:avLst/>
          </a:prstGeom>
          <a:noFill/>
        </p:spPr>
        <p:txBody>
          <a:bodyPr wrap="square" rtlCol="0">
            <a:spAutoFit/>
          </a:bodyPr>
          <a:lstStyle/>
          <a:p>
            <a:r>
              <a:rPr lang="en-US" sz="1400"/>
              <a:t>Filling this into the third equation, and setting the overall curled term equal to the gradient of a scalar, we’ll have:</a:t>
            </a:r>
          </a:p>
        </p:txBody>
      </p:sp>
      <p:sp>
        <p:nvSpPr>
          <p:cNvPr id="28" name="TextBox 27">
            <a:extLst>
              <a:ext uri="{FF2B5EF4-FFF2-40B4-BE49-F238E27FC236}">
                <a16:creationId xmlns:a16="http://schemas.microsoft.com/office/drawing/2014/main" id="{C83D1600-2FE5-4E22-A8B0-E4D96CC1CBA2}"/>
              </a:ext>
            </a:extLst>
          </p:cNvPr>
          <p:cNvSpPr txBox="1"/>
          <p:nvPr/>
        </p:nvSpPr>
        <p:spPr>
          <a:xfrm flipH="1">
            <a:off x="296140" y="5342616"/>
            <a:ext cx="7509254" cy="307777"/>
          </a:xfrm>
          <a:prstGeom prst="rect">
            <a:avLst/>
          </a:prstGeom>
          <a:noFill/>
        </p:spPr>
        <p:txBody>
          <a:bodyPr wrap="square" rtlCol="0">
            <a:spAutoFit/>
          </a:bodyPr>
          <a:lstStyle/>
          <a:p>
            <a:r>
              <a:rPr lang="en-US" sz="1400"/>
              <a:t>But there is gauge freedom given any one solution </a:t>
            </a:r>
            <a:r>
              <a:rPr lang="el-GR" sz="1400"/>
              <a:t>φ</a:t>
            </a:r>
            <a:r>
              <a:rPr lang="en-US" sz="1400" baseline="-25000"/>
              <a:t>1</a:t>
            </a:r>
            <a:r>
              <a:rPr lang="en-US" sz="1400"/>
              <a:t>, A</a:t>
            </a:r>
            <a:r>
              <a:rPr lang="en-US" sz="1400" baseline="-25000"/>
              <a:t>1,</a:t>
            </a:r>
            <a:r>
              <a:rPr lang="en-US" sz="1400"/>
              <a:t>, another solution is, for any function </a:t>
            </a:r>
            <a:r>
              <a:rPr lang="el-GR" sz="1400"/>
              <a:t>λ</a:t>
            </a:r>
            <a:r>
              <a:rPr lang="en-US" sz="1400"/>
              <a:t>,</a:t>
            </a:r>
          </a:p>
        </p:txBody>
      </p:sp>
      <p:graphicFrame>
        <p:nvGraphicFramePr>
          <p:cNvPr id="5" name="Object 4">
            <a:extLst>
              <a:ext uri="{FF2B5EF4-FFF2-40B4-BE49-F238E27FC236}">
                <a16:creationId xmlns:a16="http://schemas.microsoft.com/office/drawing/2014/main" id="{2AE15890-3545-4E7A-A2D6-5E3A343F0677}"/>
              </a:ext>
            </a:extLst>
          </p:cNvPr>
          <p:cNvGraphicFramePr>
            <a:graphicFrameLocks noChangeAspect="1"/>
          </p:cNvGraphicFramePr>
          <p:nvPr/>
        </p:nvGraphicFramePr>
        <p:xfrm>
          <a:off x="363538" y="5759450"/>
          <a:ext cx="3133725" cy="541338"/>
        </p:xfrm>
        <a:graphic>
          <a:graphicData uri="http://schemas.openxmlformats.org/presentationml/2006/ole">
            <mc:AlternateContent xmlns:mc="http://schemas.openxmlformats.org/markup-compatibility/2006">
              <mc:Choice xmlns:v="urn:schemas-microsoft-com:vml" Requires="v">
                <p:oleObj name="Equation" r:id="rId8" imgW="2273040" imgH="393480" progId="Equation.DSMT4">
                  <p:embed/>
                </p:oleObj>
              </mc:Choice>
              <mc:Fallback>
                <p:oleObj name="Equation" r:id="rId8" imgW="2273040" imgH="393480" progId="Equation.DSMT4">
                  <p:embed/>
                  <p:pic>
                    <p:nvPicPr>
                      <p:cNvPr id="5" name="Object 4">
                        <a:extLst>
                          <a:ext uri="{FF2B5EF4-FFF2-40B4-BE49-F238E27FC236}">
                            <a16:creationId xmlns:a16="http://schemas.microsoft.com/office/drawing/2014/main" id="{2AE15890-3545-4E7A-A2D6-5E3A343F0677}"/>
                          </a:ext>
                        </a:extLst>
                      </p:cNvPr>
                      <p:cNvPicPr/>
                      <p:nvPr/>
                    </p:nvPicPr>
                    <p:blipFill>
                      <a:blip r:embed="rId9"/>
                      <a:stretch>
                        <a:fillRect/>
                      </a:stretch>
                    </p:blipFill>
                    <p:spPr>
                      <a:xfrm>
                        <a:off x="363538" y="5759450"/>
                        <a:ext cx="3133725" cy="541338"/>
                      </a:xfrm>
                      <a:prstGeom prst="rect">
                        <a:avLst/>
                      </a:prstGeom>
                    </p:spPr>
                  </p:pic>
                </p:oleObj>
              </mc:Fallback>
            </mc:AlternateContent>
          </a:graphicData>
        </a:graphic>
      </p:graphicFrame>
      <p:graphicFrame>
        <p:nvGraphicFramePr>
          <p:cNvPr id="38" name="Object 37">
            <a:extLst>
              <a:ext uri="{FF2B5EF4-FFF2-40B4-BE49-F238E27FC236}">
                <a16:creationId xmlns:a16="http://schemas.microsoft.com/office/drawing/2014/main" id="{478A2891-7439-4EC6-B4DE-454D9DDE7EE6}"/>
              </a:ext>
            </a:extLst>
          </p:cNvPr>
          <p:cNvGraphicFramePr>
            <a:graphicFrameLocks noChangeAspect="1"/>
          </p:cNvGraphicFramePr>
          <p:nvPr/>
        </p:nvGraphicFramePr>
        <p:xfrm>
          <a:off x="371556" y="4086495"/>
          <a:ext cx="3995737" cy="1104900"/>
        </p:xfrm>
        <a:graphic>
          <a:graphicData uri="http://schemas.openxmlformats.org/presentationml/2006/ole">
            <mc:AlternateContent xmlns:mc="http://schemas.openxmlformats.org/markup-compatibility/2006">
              <mc:Choice xmlns:v="urn:schemas-microsoft-com:vml" Requires="v">
                <p:oleObj name="Equation" r:id="rId10" imgW="3022560" imgH="838080" progId="Equation.DSMT4">
                  <p:embed/>
                </p:oleObj>
              </mc:Choice>
              <mc:Fallback>
                <p:oleObj name="Equation" r:id="rId10" imgW="3022560" imgH="838080" progId="Equation.DSMT4">
                  <p:embed/>
                  <p:pic>
                    <p:nvPicPr>
                      <p:cNvPr id="38" name="Object 37">
                        <a:extLst>
                          <a:ext uri="{FF2B5EF4-FFF2-40B4-BE49-F238E27FC236}">
                            <a16:creationId xmlns:a16="http://schemas.microsoft.com/office/drawing/2014/main" id="{478A2891-7439-4EC6-B4DE-454D9DDE7EE6}"/>
                          </a:ext>
                        </a:extLst>
                      </p:cNvPr>
                      <p:cNvPicPr>
                        <a:picLocks noChangeAspect="1" noChangeArrowheads="1"/>
                      </p:cNvPicPr>
                      <p:nvPr/>
                    </p:nvPicPr>
                    <p:blipFill>
                      <a:blip r:embed="rId11"/>
                      <a:srcRect/>
                      <a:stretch>
                        <a:fillRect/>
                      </a:stretch>
                    </p:blipFill>
                    <p:spPr bwMode="auto">
                      <a:xfrm>
                        <a:off x="371556" y="4086495"/>
                        <a:ext cx="3995737" cy="1104900"/>
                      </a:xfrm>
                      <a:prstGeom prst="rect">
                        <a:avLst/>
                      </a:prstGeom>
                      <a:solidFill>
                        <a:srgbClr val="CCFFCC"/>
                      </a:solidFill>
                    </p:spPr>
                  </p:pic>
                </p:oleObj>
              </mc:Fallback>
            </mc:AlternateContent>
          </a:graphicData>
        </a:graphic>
      </p:graphicFrame>
      <p:sp>
        <p:nvSpPr>
          <p:cNvPr id="41" name="TextBox 40">
            <a:extLst>
              <a:ext uri="{FF2B5EF4-FFF2-40B4-BE49-F238E27FC236}">
                <a16:creationId xmlns:a16="http://schemas.microsoft.com/office/drawing/2014/main" id="{B0FEC3B0-0FD9-45A0-B658-0DFEBA628956}"/>
              </a:ext>
            </a:extLst>
          </p:cNvPr>
          <p:cNvSpPr txBox="1"/>
          <p:nvPr/>
        </p:nvSpPr>
        <p:spPr>
          <a:xfrm flipH="1">
            <a:off x="296140" y="3631816"/>
            <a:ext cx="6641988" cy="307777"/>
          </a:xfrm>
          <a:prstGeom prst="rect">
            <a:avLst/>
          </a:prstGeom>
          <a:noFill/>
        </p:spPr>
        <p:txBody>
          <a:bodyPr wrap="square" rtlCol="0">
            <a:spAutoFit/>
          </a:bodyPr>
          <a:lstStyle/>
          <a:p>
            <a:r>
              <a:rPr lang="en-US" sz="1400"/>
              <a:t>In terms of these potentials, the two inhomogeneous equations take the following form:</a:t>
            </a:r>
          </a:p>
        </p:txBody>
      </p:sp>
      <p:sp>
        <p:nvSpPr>
          <p:cNvPr id="13" name="TextBox 12">
            <a:extLst>
              <a:ext uri="{FF2B5EF4-FFF2-40B4-BE49-F238E27FC236}">
                <a16:creationId xmlns:a16="http://schemas.microsoft.com/office/drawing/2014/main" id="{6AD256E9-0B48-46A5-A7F4-DE162B341EDB}"/>
              </a:ext>
            </a:extLst>
          </p:cNvPr>
          <p:cNvSpPr txBox="1"/>
          <p:nvPr/>
        </p:nvSpPr>
        <p:spPr>
          <a:xfrm flipH="1">
            <a:off x="296140" y="6390664"/>
            <a:ext cx="7509254" cy="307777"/>
          </a:xfrm>
          <a:prstGeom prst="rect">
            <a:avLst/>
          </a:prstGeom>
          <a:noFill/>
        </p:spPr>
        <p:txBody>
          <a:bodyPr wrap="square" rtlCol="0">
            <a:spAutoFit/>
          </a:bodyPr>
          <a:lstStyle/>
          <a:p>
            <a:r>
              <a:rPr lang="en-US" sz="1400"/>
              <a:t>Which is related to the fact that this family of solutions correspond to the same </a:t>
            </a:r>
            <a:r>
              <a:rPr lang="en-US" sz="1400" b="1"/>
              <a:t>E</a:t>
            </a:r>
            <a:r>
              <a:rPr lang="en-US" sz="1400"/>
              <a:t> and </a:t>
            </a:r>
            <a:r>
              <a:rPr lang="en-US" sz="1400" b="1"/>
              <a:t>B</a:t>
            </a:r>
            <a:r>
              <a:rPr lang="en-US" sz="1400"/>
              <a:t>.</a:t>
            </a:r>
          </a:p>
        </p:txBody>
      </p:sp>
    </p:spTree>
    <p:extLst>
      <p:ext uri="{BB962C8B-B14F-4D97-AF65-F5344CB8AC3E}">
        <p14:creationId xmlns:p14="http://schemas.microsoft.com/office/powerpoint/2010/main" val="21882827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AC20CC-D074-4FF2-B8E9-34E530EFBE0E}"/>
              </a:ext>
            </a:extLst>
          </p:cNvPr>
          <p:cNvSpPr>
            <a:spLocks noGrp="1"/>
          </p:cNvSpPr>
          <p:nvPr>
            <p:ph type="ctrTitle"/>
          </p:nvPr>
        </p:nvSpPr>
        <p:spPr>
          <a:xfrm>
            <a:off x="1524000" y="6966"/>
            <a:ext cx="9144000" cy="695286"/>
          </a:xfrm>
        </p:spPr>
        <p:txBody>
          <a:bodyPr>
            <a:normAutofit/>
          </a:bodyPr>
          <a:lstStyle/>
          <a:p>
            <a:r>
              <a:rPr lang="en-US" sz="3600" b="1" u="sng">
                <a:latin typeface="+mn-lt"/>
              </a:rPr>
              <a:t>Dynamic Maxwell’s Equations</a:t>
            </a:r>
          </a:p>
        </p:txBody>
      </p:sp>
      <p:sp>
        <p:nvSpPr>
          <p:cNvPr id="33" name="TextBox 32">
            <a:extLst>
              <a:ext uri="{FF2B5EF4-FFF2-40B4-BE49-F238E27FC236}">
                <a16:creationId xmlns:a16="http://schemas.microsoft.com/office/drawing/2014/main" id="{347D0400-4EAF-42E7-81D6-2D7D01E781E0}"/>
              </a:ext>
            </a:extLst>
          </p:cNvPr>
          <p:cNvSpPr txBox="1"/>
          <p:nvPr/>
        </p:nvSpPr>
        <p:spPr>
          <a:xfrm flipH="1">
            <a:off x="296139" y="2649754"/>
            <a:ext cx="6566574" cy="307777"/>
          </a:xfrm>
          <a:prstGeom prst="rect">
            <a:avLst/>
          </a:prstGeom>
          <a:noFill/>
        </p:spPr>
        <p:txBody>
          <a:bodyPr wrap="square" rtlCol="0">
            <a:spAutoFit/>
          </a:bodyPr>
          <a:lstStyle/>
          <a:p>
            <a:r>
              <a:rPr lang="en-US" sz="1400"/>
              <a:t>In the Lorentz gauge we doing something that’s harder to write in words, and we get: </a:t>
            </a:r>
          </a:p>
        </p:txBody>
      </p:sp>
      <p:graphicFrame>
        <p:nvGraphicFramePr>
          <p:cNvPr id="35" name="Object 34">
            <a:extLst>
              <a:ext uri="{FF2B5EF4-FFF2-40B4-BE49-F238E27FC236}">
                <a16:creationId xmlns:a16="http://schemas.microsoft.com/office/drawing/2014/main" id="{15302984-74D8-4FD7-8B32-EBC72C3C7E1C}"/>
              </a:ext>
            </a:extLst>
          </p:cNvPr>
          <p:cNvGraphicFramePr>
            <a:graphicFrameLocks noChangeAspect="1"/>
          </p:cNvGraphicFramePr>
          <p:nvPr/>
        </p:nvGraphicFramePr>
        <p:xfrm>
          <a:off x="371475" y="1617663"/>
          <a:ext cx="1630363" cy="803275"/>
        </p:xfrm>
        <a:graphic>
          <a:graphicData uri="http://schemas.openxmlformats.org/presentationml/2006/ole">
            <mc:AlternateContent xmlns:mc="http://schemas.openxmlformats.org/markup-compatibility/2006">
              <mc:Choice xmlns:v="urn:schemas-microsoft-com:vml" Requires="v">
                <p:oleObj name="Equation" r:id="rId2" imgW="1346040" imgH="660240" progId="Equation.DSMT4">
                  <p:embed/>
                </p:oleObj>
              </mc:Choice>
              <mc:Fallback>
                <p:oleObj name="Equation" r:id="rId2" imgW="1346040" imgH="660240" progId="Equation.DSMT4">
                  <p:embed/>
                  <p:pic>
                    <p:nvPicPr>
                      <p:cNvPr id="35" name="Object 34">
                        <a:extLst>
                          <a:ext uri="{FF2B5EF4-FFF2-40B4-BE49-F238E27FC236}">
                            <a16:creationId xmlns:a16="http://schemas.microsoft.com/office/drawing/2014/main" id="{15302984-74D8-4FD7-8B32-EBC72C3C7E1C}"/>
                          </a:ext>
                        </a:extLst>
                      </p:cNvPr>
                      <p:cNvPicPr>
                        <a:picLocks noChangeAspect="1" noChangeArrowheads="1"/>
                      </p:cNvPicPr>
                      <p:nvPr/>
                    </p:nvPicPr>
                    <p:blipFill>
                      <a:blip r:embed="rId3"/>
                      <a:srcRect/>
                      <a:stretch>
                        <a:fillRect/>
                      </a:stretch>
                    </p:blipFill>
                    <p:spPr bwMode="auto">
                      <a:xfrm>
                        <a:off x="371475" y="1617663"/>
                        <a:ext cx="1630363" cy="803275"/>
                      </a:xfrm>
                      <a:prstGeom prst="rect">
                        <a:avLst/>
                      </a:prstGeom>
                      <a:solidFill>
                        <a:srgbClr val="CCFFCC"/>
                      </a:solidFill>
                    </p:spPr>
                  </p:pic>
                </p:oleObj>
              </mc:Fallback>
            </mc:AlternateContent>
          </a:graphicData>
        </a:graphic>
      </p:graphicFrame>
      <p:sp>
        <p:nvSpPr>
          <p:cNvPr id="3" name="TextBox 2">
            <a:extLst>
              <a:ext uri="{FF2B5EF4-FFF2-40B4-BE49-F238E27FC236}">
                <a16:creationId xmlns:a16="http://schemas.microsoft.com/office/drawing/2014/main" id="{C71FE47A-9C05-48D5-A920-FB5CBF8EC3E0}"/>
              </a:ext>
            </a:extLst>
          </p:cNvPr>
          <p:cNvSpPr txBox="1"/>
          <p:nvPr/>
        </p:nvSpPr>
        <p:spPr>
          <a:xfrm>
            <a:off x="296139" y="924531"/>
            <a:ext cx="11751317" cy="523220"/>
          </a:xfrm>
          <a:prstGeom prst="rect">
            <a:avLst/>
          </a:prstGeom>
          <a:noFill/>
        </p:spPr>
        <p:txBody>
          <a:bodyPr wrap="square" rtlCol="0">
            <a:spAutoFit/>
          </a:bodyPr>
          <a:lstStyle/>
          <a:p>
            <a:r>
              <a:rPr lang="en-US" sz="1400"/>
              <a:t>In the Coulomb gauge, we eliminate the extra d.o.f. by setting divergence of A = 0.  Then the inhomogeneous equations read as follows…and the manipulation there on the right is just to illustrate that we have the freedom to impose that gauge choice.  </a:t>
            </a:r>
          </a:p>
        </p:txBody>
      </p:sp>
      <p:graphicFrame>
        <p:nvGraphicFramePr>
          <p:cNvPr id="32" name="Object 31">
            <a:extLst>
              <a:ext uri="{FF2B5EF4-FFF2-40B4-BE49-F238E27FC236}">
                <a16:creationId xmlns:a16="http://schemas.microsoft.com/office/drawing/2014/main" id="{07A9F9B5-14D4-4BD6-B5B5-F6FB5EF97891}"/>
              </a:ext>
            </a:extLst>
          </p:cNvPr>
          <p:cNvGraphicFramePr>
            <a:graphicFrameLocks noChangeAspect="1"/>
          </p:cNvGraphicFramePr>
          <p:nvPr/>
        </p:nvGraphicFramePr>
        <p:xfrm>
          <a:off x="346075" y="3149600"/>
          <a:ext cx="3611563" cy="652463"/>
        </p:xfrm>
        <a:graphic>
          <a:graphicData uri="http://schemas.openxmlformats.org/presentationml/2006/ole">
            <mc:AlternateContent xmlns:mc="http://schemas.openxmlformats.org/markup-compatibility/2006">
              <mc:Choice xmlns:v="urn:schemas-microsoft-com:vml" Requires="v">
                <p:oleObj name="Equation" r:id="rId4" imgW="2666880" imgH="482400" progId="Equation.DSMT4">
                  <p:embed/>
                </p:oleObj>
              </mc:Choice>
              <mc:Fallback>
                <p:oleObj name="Equation" r:id="rId4" imgW="2666880" imgH="482400" progId="Equation.DSMT4">
                  <p:embed/>
                  <p:pic>
                    <p:nvPicPr>
                      <p:cNvPr id="32" name="Object 31">
                        <a:extLst>
                          <a:ext uri="{FF2B5EF4-FFF2-40B4-BE49-F238E27FC236}">
                            <a16:creationId xmlns:a16="http://schemas.microsoft.com/office/drawing/2014/main" id="{07A9F9B5-14D4-4BD6-B5B5-F6FB5EF97891}"/>
                          </a:ext>
                        </a:extLst>
                      </p:cNvPr>
                      <p:cNvPicPr>
                        <a:picLocks noChangeAspect="1" noChangeArrowheads="1"/>
                      </p:cNvPicPr>
                      <p:nvPr/>
                    </p:nvPicPr>
                    <p:blipFill>
                      <a:blip r:embed="rId5"/>
                      <a:srcRect/>
                      <a:stretch>
                        <a:fillRect/>
                      </a:stretch>
                    </p:blipFill>
                    <p:spPr bwMode="auto">
                      <a:xfrm>
                        <a:off x="346075" y="3149600"/>
                        <a:ext cx="3611563" cy="652463"/>
                      </a:xfrm>
                      <a:prstGeom prst="rect">
                        <a:avLst/>
                      </a:prstGeom>
                      <a:solidFill>
                        <a:srgbClr val="CCFFCC"/>
                      </a:solidFill>
                    </p:spPr>
                  </p:pic>
                </p:oleObj>
              </mc:Fallback>
            </mc:AlternateContent>
          </a:graphicData>
        </a:graphic>
      </p:graphicFrame>
      <p:graphicFrame>
        <p:nvGraphicFramePr>
          <p:cNvPr id="34" name="Object 33">
            <a:extLst>
              <a:ext uri="{FF2B5EF4-FFF2-40B4-BE49-F238E27FC236}">
                <a16:creationId xmlns:a16="http://schemas.microsoft.com/office/drawing/2014/main" id="{6822C9FE-B13D-4ADB-BC8E-99111ECA66F6}"/>
              </a:ext>
            </a:extLst>
          </p:cNvPr>
          <p:cNvGraphicFramePr>
            <a:graphicFrameLocks noChangeAspect="1"/>
          </p:cNvGraphicFramePr>
          <p:nvPr/>
        </p:nvGraphicFramePr>
        <p:xfrm>
          <a:off x="3324225" y="1917700"/>
          <a:ext cx="2678113" cy="279400"/>
        </p:xfrm>
        <a:graphic>
          <a:graphicData uri="http://schemas.openxmlformats.org/presentationml/2006/ole">
            <mc:AlternateContent xmlns:mc="http://schemas.openxmlformats.org/markup-compatibility/2006">
              <mc:Choice xmlns:v="urn:schemas-microsoft-com:vml" Requires="v">
                <p:oleObj name="Equation" r:id="rId6" imgW="1942920" imgH="203040" progId="Equation.DSMT4">
                  <p:embed/>
                </p:oleObj>
              </mc:Choice>
              <mc:Fallback>
                <p:oleObj name="Equation" r:id="rId6" imgW="1942920" imgH="203040" progId="Equation.DSMT4">
                  <p:embed/>
                  <p:pic>
                    <p:nvPicPr>
                      <p:cNvPr id="34" name="Object 33">
                        <a:extLst>
                          <a:ext uri="{FF2B5EF4-FFF2-40B4-BE49-F238E27FC236}">
                            <a16:creationId xmlns:a16="http://schemas.microsoft.com/office/drawing/2014/main" id="{6822C9FE-B13D-4ADB-BC8E-99111ECA66F6}"/>
                          </a:ext>
                        </a:extLst>
                      </p:cNvPr>
                      <p:cNvPicPr/>
                      <p:nvPr/>
                    </p:nvPicPr>
                    <p:blipFill>
                      <a:blip r:embed="rId7"/>
                      <a:stretch>
                        <a:fillRect/>
                      </a:stretch>
                    </p:blipFill>
                    <p:spPr>
                      <a:xfrm>
                        <a:off x="3324225" y="1917700"/>
                        <a:ext cx="2678113" cy="279400"/>
                      </a:xfrm>
                      <a:prstGeom prst="rect">
                        <a:avLst/>
                      </a:prstGeom>
                    </p:spPr>
                  </p:pic>
                </p:oleObj>
              </mc:Fallback>
            </mc:AlternateContent>
          </a:graphicData>
        </a:graphic>
      </p:graphicFrame>
      <p:graphicFrame>
        <p:nvGraphicFramePr>
          <p:cNvPr id="6" name="Object 5">
            <a:extLst>
              <a:ext uri="{FF2B5EF4-FFF2-40B4-BE49-F238E27FC236}">
                <a16:creationId xmlns:a16="http://schemas.microsoft.com/office/drawing/2014/main" id="{1324C12F-EA73-4C9C-84FA-6B1FEBDE1BB5}"/>
              </a:ext>
            </a:extLst>
          </p:cNvPr>
          <p:cNvGraphicFramePr>
            <a:graphicFrameLocks noChangeAspect="1"/>
          </p:cNvGraphicFramePr>
          <p:nvPr/>
        </p:nvGraphicFramePr>
        <p:xfrm>
          <a:off x="4375150" y="3186347"/>
          <a:ext cx="3441700" cy="539750"/>
        </p:xfrm>
        <a:graphic>
          <a:graphicData uri="http://schemas.openxmlformats.org/presentationml/2006/ole">
            <mc:AlternateContent xmlns:mc="http://schemas.openxmlformats.org/markup-compatibility/2006">
              <mc:Choice xmlns:v="urn:schemas-microsoft-com:vml" Requires="v">
                <p:oleObj name="Equation" r:id="rId8" imgW="2755800" imgH="431640" progId="Equation.DSMT4">
                  <p:embed/>
                </p:oleObj>
              </mc:Choice>
              <mc:Fallback>
                <p:oleObj name="Equation" r:id="rId8" imgW="2755800" imgH="431640" progId="Equation.DSMT4">
                  <p:embed/>
                  <p:pic>
                    <p:nvPicPr>
                      <p:cNvPr id="6" name="Object 5">
                        <a:extLst>
                          <a:ext uri="{FF2B5EF4-FFF2-40B4-BE49-F238E27FC236}">
                            <a16:creationId xmlns:a16="http://schemas.microsoft.com/office/drawing/2014/main" id="{1324C12F-EA73-4C9C-84FA-6B1FEBDE1BB5}"/>
                          </a:ext>
                        </a:extLst>
                      </p:cNvPr>
                      <p:cNvPicPr/>
                      <p:nvPr/>
                    </p:nvPicPr>
                    <p:blipFill>
                      <a:blip r:embed="rId9"/>
                      <a:stretch>
                        <a:fillRect/>
                      </a:stretch>
                    </p:blipFill>
                    <p:spPr>
                      <a:xfrm>
                        <a:off x="4375150" y="3186347"/>
                        <a:ext cx="3441700" cy="539750"/>
                      </a:xfrm>
                      <a:prstGeom prst="rect">
                        <a:avLst/>
                      </a:prstGeom>
                    </p:spPr>
                  </p:pic>
                </p:oleObj>
              </mc:Fallback>
            </mc:AlternateContent>
          </a:graphicData>
        </a:graphic>
      </p:graphicFrame>
      <p:sp>
        <p:nvSpPr>
          <p:cNvPr id="10" name="TextBox 9">
            <a:extLst>
              <a:ext uri="{FF2B5EF4-FFF2-40B4-BE49-F238E27FC236}">
                <a16:creationId xmlns:a16="http://schemas.microsoft.com/office/drawing/2014/main" id="{664453A7-9ECA-4532-9C9A-17E521C5435E}"/>
              </a:ext>
            </a:extLst>
          </p:cNvPr>
          <p:cNvSpPr txBox="1"/>
          <p:nvPr/>
        </p:nvSpPr>
        <p:spPr>
          <a:xfrm flipH="1">
            <a:off x="296139" y="4088597"/>
            <a:ext cx="6566574" cy="307777"/>
          </a:xfrm>
          <a:prstGeom prst="rect">
            <a:avLst/>
          </a:prstGeom>
          <a:noFill/>
        </p:spPr>
        <p:txBody>
          <a:bodyPr wrap="square" rtlCol="0">
            <a:spAutoFit/>
          </a:bodyPr>
          <a:lstStyle/>
          <a:p>
            <a:r>
              <a:rPr lang="en-US" sz="1400"/>
              <a:t>Then there is the vector potential gauge…where we set the scalar potential to zero.  </a:t>
            </a:r>
          </a:p>
        </p:txBody>
      </p:sp>
      <p:graphicFrame>
        <p:nvGraphicFramePr>
          <p:cNvPr id="11" name="Object 10">
            <a:extLst>
              <a:ext uri="{FF2B5EF4-FFF2-40B4-BE49-F238E27FC236}">
                <a16:creationId xmlns:a16="http://schemas.microsoft.com/office/drawing/2014/main" id="{6CDF3061-8E5E-411E-A6BB-077278BF146E}"/>
              </a:ext>
            </a:extLst>
          </p:cNvPr>
          <p:cNvGraphicFramePr>
            <a:graphicFrameLocks noChangeAspect="1"/>
          </p:cNvGraphicFramePr>
          <p:nvPr>
            <p:extLst>
              <p:ext uri="{D42A27DB-BD31-4B8C-83A1-F6EECF244321}">
                <p14:modId xmlns:p14="http://schemas.microsoft.com/office/powerpoint/2010/main" val="285606287"/>
              </p:ext>
            </p:extLst>
          </p:nvPr>
        </p:nvGraphicFramePr>
        <p:xfrm>
          <a:off x="359798" y="4613262"/>
          <a:ext cx="2921000" cy="1104900"/>
        </p:xfrm>
        <a:graphic>
          <a:graphicData uri="http://schemas.openxmlformats.org/presentationml/2006/ole">
            <mc:AlternateContent xmlns:mc="http://schemas.openxmlformats.org/markup-compatibility/2006">
              <mc:Choice xmlns:v="urn:schemas-microsoft-com:vml" Requires="v">
                <p:oleObj name="Equation" r:id="rId10" imgW="2209680" imgH="838080" progId="Equation.DSMT4">
                  <p:embed/>
                </p:oleObj>
              </mc:Choice>
              <mc:Fallback>
                <p:oleObj name="Equation" r:id="rId10" imgW="2209680" imgH="838080" progId="Equation.DSMT4">
                  <p:embed/>
                  <p:pic>
                    <p:nvPicPr>
                      <p:cNvPr id="11" name="Object 10">
                        <a:extLst>
                          <a:ext uri="{FF2B5EF4-FFF2-40B4-BE49-F238E27FC236}">
                            <a16:creationId xmlns:a16="http://schemas.microsoft.com/office/drawing/2014/main" id="{6CDF3061-8E5E-411E-A6BB-077278BF146E}"/>
                          </a:ext>
                        </a:extLst>
                      </p:cNvPr>
                      <p:cNvPicPr>
                        <a:picLocks noChangeAspect="1" noChangeArrowheads="1"/>
                      </p:cNvPicPr>
                      <p:nvPr/>
                    </p:nvPicPr>
                    <p:blipFill>
                      <a:blip r:embed="rId11"/>
                      <a:srcRect/>
                      <a:stretch>
                        <a:fillRect/>
                      </a:stretch>
                    </p:blipFill>
                    <p:spPr bwMode="auto">
                      <a:xfrm>
                        <a:off x="359798" y="4613262"/>
                        <a:ext cx="2921000" cy="1104900"/>
                      </a:xfrm>
                      <a:prstGeom prst="rect">
                        <a:avLst/>
                      </a:prstGeom>
                      <a:solidFill>
                        <a:srgbClr val="CCFFCC"/>
                      </a:solidFill>
                    </p:spPr>
                  </p:pic>
                </p:oleObj>
              </mc:Fallback>
            </mc:AlternateContent>
          </a:graphicData>
        </a:graphic>
      </p:graphicFrame>
      <p:graphicFrame>
        <p:nvGraphicFramePr>
          <p:cNvPr id="12" name="Object 11">
            <a:extLst>
              <a:ext uri="{FF2B5EF4-FFF2-40B4-BE49-F238E27FC236}">
                <a16:creationId xmlns:a16="http://schemas.microsoft.com/office/drawing/2014/main" id="{13FD1BEE-18EB-4F9E-BA47-59522FACE88C}"/>
              </a:ext>
            </a:extLst>
          </p:cNvPr>
          <p:cNvGraphicFramePr>
            <a:graphicFrameLocks noChangeAspect="1"/>
          </p:cNvGraphicFramePr>
          <p:nvPr/>
        </p:nvGraphicFramePr>
        <p:xfrm>
          <a:off x="3659138" y="5066652"/>
          <a:ext cx="3203575" cy="279400"/>
        </p:xfrm>
        <a:graphic>
          <a:graphicData uri="http://schemas.openxmlformats.org/presentationml/2006/ole">
            <mc:AlternateContent xmlns:mc="http://schemas.openxmlformats.org/markup-compatibility/2006">
              <mc:Choice xmlns:v="urn:schemas-microsoft-com:vml" Requires="v">
                <p:oleObj name="Equation" r:id="rId12" imgW="2323800" imgH="203040" progId="Equation.DSMT4">
                  <p:embed/>
                </p:oleObj>
              </mc:Choice>
              <mc:Fallback>
                <p:oleObj name="Equation" r:id="rId12" imgW="2323800" imgH="203040" progId="Equation.DSMT4">
                  <p:embed/>
                  <p:pic>
                    <p:nvPicPr>
                      <p:cNvPr id="12" name="Object 11">
                        <a:extLst>
                          <a:ext uri="{FF2B5EF4-FFF2-40B4-BE49-F238E27FC236}">
                            <a16:creationId xmlns:a16="http://schemas.microsoft.com/office/drawing/2014/main" id="{13FD1BEE-18EB-4F9E-BA47-59522FACE88C}"/>
                          </a:ext>
                        </a:extLst>
                      </p:cNvPr>
                      <p:cNvPicPr/>
                      <p:nvPr/>
                    </p:nvPicPr>
                    <p:blipFill>
                      <a:blip r:embed="rId13"/>
                      <a:stretch>
                        <a:fillRect/>
                      </a:stretch>
                    </p:blipFill>
                    <p:spPr>
                      <a:xfrm>
                        <a:off x="3659138" y="5066652"/>
                        <a:ext cx="3203575" cy="279400"/>
                      </a:xfrm>
                      <a:prstGeom prst="rect">
                        <a:avLst/>
                      </a:prstGeom>
                    </p:spPr>
                  </p:pic>
                </p:oleObj>
              </mc:Fallback>
            </mc:AlternateContent>
          </a:graphicData>
        </a:graphic>
      </p:graphicFrame>
    </p:spTree>
    <p:extLst>
      <p:ext uri="{BB962C8B-B14F-4D97-AF65-F5344CB8AC3E}">
        <p14:creationId xmlns:p14="http://schemas.microsoft.com/office/powerpoint/2010/main" val="40449414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AC20CC-D074-4FF2-B8E9-34E530EFBE0E}"/>
              </a:ext>
            </a:extLst>
          </p:cNvPr>
          <p:cNvSpPr>
            <a:spLocks noGrp="1"/>
          </p:cNvSpPr>
          <p:nvPr>
            <p:ph type="ctrTitle"/>
          </p:nvPr>
        </p:nvSpPr>
        <p:spPr>
          <a:xfrm>
            <a:off x="1524000" y="6966"/>
            <a:ext cx="9144000" cy="695286"/>
          </a:xfrm>
        </p:spPr>
        <p:txBody>
          <a:bodyPr>
            <a:normAutofit/>
          </a:bodyPr>
          <a:lstStyle/>
          <a:p>
            <a:r>
              <a:rPr lang="en-US" sz="3600" b="1" u="sng">
                <a:latin typeface="+mn-lt"/>
              </a:rPr>
              <a:t>Dynamic Maxwell’s Equations</a:t>
            </a:r>
          </a:p>
        </p:txBody>
      </p:sp>
      <p:sp>
        <p:nvSpPr>
          <p:cNvPr id="4" name="TextBox 3">
            <a:extLst>
              <a:ext uri="{FF2B5EF4-FFF2-40B4-BE49-F238E27FC236}">
                <a16:creationId xmlns:a16="http://schemas.microsoft.com/office/drawing/2014/main" id="{A1440161-F71D-4A8A-911E-2E52C67F13F7}"/>
              </a:ext>
            </a:extLst>
          </p:cNvPr>
          <p:cNvSpPr txBox="1"/>
          <p:nvPr/>
        </p:nvSpPr>
        <p:spPr>
          <a:xfrm>
            <a:off x="266930" y="917094"/>
            <a:ext cx="7820337" cy="338554"/>
          </a:xfrm>
          <a:prstGeom prst="rect">
            <a:avLst/>
          </a:prstGeom>
          <a:noFill/>
        </p:spPr>
        <p:txBody>
          <a:bodyPr wrap="square" rtlCol="0">
            <a:spAutoFit/>
          </a:bodyPr>
          <a:lstStyle/>
          <a:p>
            <a:r>
              <a:rPr lang="en-US" sz="1600"/>
              <a:t>Let’s work in the Lorentz gauge.  Then we use the GF technique, illustrated for </a:t>
            </a:r>
            <a:r>
              <a:rPr lang="el-GR" sz="1600"/>
              <a:t>φ</a:t>
            </a:r>
            <a:r>
              <a:rPr lang="en-US" sz="1600"/>
              <a:t>:  </a:t>
            </a:r>
          </a:p>
        </p:txBody>
      </p:sp>
      <p:graphicFrame>
        <p:nvGraphicFramePr>
          <p:cNvPr id="24" name="Object 23">
            <a:extLst>
              <a:ext uri="{FF2B5EF4-FFF2-40B4-BE49-F238E27FC236}">
                <a16:creationId xmlns:a16="http://schemas.microsoft.com/office/drawing/2014/main" id="{23FCE637-6D9F-4CC7-9A98-67C3E99D937E}"/>
              </a:ext>
            </a:extLst>
          </p:cNvPr>
          <p:cNvGraphicFramePr>
            <a:graphicFrameLocks noChangeAspect="1"/>
          </p:cNvGraphicFramePr>
          <p:nvPr>
            <p:extLst>
              <p:ext uri="{D42A27DB-BD31-4B8C-83A1-F6EECF244321}">
                <p14:modId xmlns:p14="http://schemas.microsoft.com/office/powerpoint/2010/main" val="2488903609"/>
              </p:ext>
            </p:extLst>
          </p:nvPr>
        </p:nvGraphicFramePr>
        <p:xfrm>
          <a:off x="355601" y="1365229"/>
          <a:ext cx="3241039" cy="649997"/>
        </p:xfrm>
        <a:graphic>
          <a:graphicData uri="http://schemas.openxmlformats.org/presentationml/2006/ole">
            <mc:AlternateContent xmlns:mc="http://schemas.openxmlformats.org/markup-compatibility/2006">
              <mc:Choice xmlns:v="urn:schemas-microsoft-com:vml" Requires="v">
                <p:oleObj name="Equation" r:id="rId2" imgW="2349360" imgH="482400" progId="Equation.DSMT4">
                  <p:embed/>
                </p:oleObj>
              </mc:Choice>
              <mc:Fallback>
                <p:oleObj name="Equation" r:id="rId2" imgW="2349360" imgH="482400" progId="Equation.DSMT4">
                  <p:embed/>
                  <p:pic>
                    <p:nvPicPr>
                      <p:cNvPr id="24" name="Object 23">
                        <a:extLst>
                          <a:ext uri="{FF2B5EF4-FFF2-40B4-BE49-F238E27FC236}">
                            <a16:creationId xmlns:a16="http://schemas.microsoft.com/office/drawing/2014/main" id="{23FCE637-6D9F-4CC7-9A98-67C3E99D937E}"/>
                          </a:ext>
                        </a:extLst>
                      </p:cNvPr>
                      <p:cNvPicPr>
                        <a:picLocks noChangeAspect="1" noChangeArrowheads="1"/>
                      </p:cNvPicPr>
                      <p:nvPr/>
                    </p:nvPicPr>
                    <p:blipFill>
                      <a:blip r:embed="rId3"/>
                      <a:srcRect/>
                      <a:stretch>
                        <a:fillRect/>
                      </a:stretch>
                    </p:blipFill>
                    <p:spPr bwMode="auto">
                      <a:xfrm>
                        <a:off x="355601" y="1365229"/>
                        <a:ext cx="3241039" cy="649997"/>
                      </a:xfrm>
                      <a:prstGeom prst="rect">
                        <a:avLst/>
                      </a:prstGeom>
                      <a:solidFill>
                        <a:srgbClr val="CCFFCC"/>
                      </a:solidFill>
                    </p:spPr>
                  </p:pic>
                </p:oleObj>
              </mc:Fallback>
            </mc:AlternateContent>
          </a:graphicData>
        </a:graphic>
      </p:graphicFrame>
      <p:sp>
        <p:nvSpPr>
          <p:cNvPr id="27" name="TextBox 26">
            <a:extLst>
              <a:ext uri="{FF2B5EF4-FFF2-40B4-BE49-F238E27FC236}">
                <a16:creationId xmlns:a16="http://schemas.microsoft.com/office/drawing/2014/main" id="{FBB9E590-F37E-4257-8411-3538F1EC54CC}"/>
              </a:ext>
            </a:extLst>
          </p:cNvPr>
          <p:cNvSpPr txBox="1"/>
          <p:nvPr/>
        </p:nvSpPr>
        <p:spPr>
          <a:xfrm>
            <a:off x="266930" y="3669563"/>
            <a:ext cx="8311462" cy="338554"/>
          </a:xfrm>
          <a:prstGeom prst="rect">
            <a:avLst/>
          </a:prstGeom>
          <a:noFill/>
        </p:spPr>
        <p:txBody>
          <a:bodyPr wrap="square" rtlCol="0">
            <a:spAutoFit/>
          </a:bodyPr>
          <a:lstStyle/>
          <a:p>
            <a:r>
              <a:rPr lang="en-US" sz="1600"/>
              <a:t>Taking the Fourier transform of both sides, handling the singularities appropriately, we get:</a:t>
            </a:r>
          </a:p>
        </p:txBody>
      </p:sp>
      <p:sp>
        <p:nvSpPr>
          <p:cNvPr id="30" name="TextBox 29">
            <a:extLst>
              <a:ext uri="{FF2B5EF4-FFF2-40B4-BE49-F238E27FC236}">
                <a16:creationId xmlns:a16="http://schemas.microsoft.com/office/drawing/2014/main" id="{85CCB822-CD1F-41FC-BB3A-DB7D82093AF1}"/>
              </a:ext>
            </a:extLst>
          </p:cNvPr>
          <p:cNvSpPr txBox="1"/>
          <p:nvPr/>
        </p:nvSpPr>
        <p:spPr>
          <a:xfrm>
            <a:off x="295016" y="4884013"/>
            <a:ext cx="1997786" cy="338554"/>
          </a:xfrm>
          <a:prstGeom prst="rect">
            <a:avLst/>
          </a:prstGeom>
          <a:noFill/>
        </p:spPr>
        <p:txBody>
          <a:bodyPr wrap="square" rtlCol="0">
            <a:spAutoFit/>
          </a:bodyPr>
          <a:lstStyle/>
          <a:p>
            <a:r>
              <a:rPr lang="en-US" sz="1600"/>
              <a:t>And then we have:</a:t>
            </a:r>
          </a:p>
        </p:txBody>
      </p:sp>
      <p:cxnSp>
        <p:nvCxnSpPr>
          <p:cNvPr id="36" name="Straight Arrow Connector 35">
            <a:extLst>
              <a:ext uri="{FF2B5EF4-FFF2-40B4-BE49-F238E27FC236}">
                <a16:creationId xmlns:a16="http://schemas.microsoft.com/office/drawing/2014/main" id="{75DAE32F-9D92-440D-A317-7B568E385346}"/>
              </a:ext>
            </a:extLst>
          </p:cNvPr>
          <p:cNvCxnSpPr>
            <a:cxnSpLocks/>
          </p:cNvCxnSpPr>
          <p:nvPr/>
        </p:nvCxnSpPr>
        <p:spPr>
          <a:xfrm>
            <a:off x="2666071" y="5912199"/>
            <a:ext cx="29052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aphicFrame>
        <p:nvGraphicFramePr>
          <p:cNvPr id="23" name="Object 22">
            <a:extLst>
              <a:ext uri="{FF2B5EF4-FFF2-40B4-BE49-F238E27FC236}">
                <a16:creationId xmlns:a16="http://schemas.microsoft.com/office/drawing/2014/main" id="{AF06C1B2-4DED-478A-A698-354D96EFA192}"/>
              </a:ext>
            </a:extLst>
          </p:cNvPr>
          <p:cNvGraphicFramePr>
            <a:graphicFrameLocks noChangeAspect="1"/>
          </p:cNvGraphicFramePr>
          <p:nvPr/>
        </p:nvGraphicFramePr>
        <p:xfrm>
          <a:off x="320577" y="2238375"/>
          <a:ext cx="3502025" cy="1254125"/>
        </p:xfrm>
        <a:graphic>
          <a:graphicData uri="http://schemas.openxmlformats.org/presentationml/2006/ole">
            <mc:AlternateContent xmlns:mc="http://schemas.openxmlformats.org/markup-compatibility/2006">
              <mc:Choice xmlns:v="urn:schemas-microsoft-com:vml" Requires="v">
                <p:oleObj name="Equation" r:id="rId4" imgW="2641320" imgH="939600" progId="Equation.DSMT4">
                  <p:embed/>
                </p:oleObj>
              </mc:Choice>
              <mc:Fallback>
                <p:oleObj name="Equation" r:id="rId4" imgW="2641320" imgH="939600" progId="Equation.DSMT4">
                  <p:embed/>
                  <p:pic>
                    <p:nvPicPr>
                      <p:cNvPr id="23" name="Object 22">
                        <a:extLst>
                          <a:ext uri="{FF2B5EF4-FFF2-40B4-BE49-F238E27FC236}">
                            <a16:creationId xmlns:a16="http://schemas.microsoft.com/office/drawing/2014/main" id="{AF06C1B2-4DED-478A-A698-354D96EFA192}"/>
                          </a:ext>
                        </a:extLst>
                      </p:cNvPr>
                      <p:cNvPicPr>
                        <a:picLocks noChangeAspect="1" noChangeArrowheads="1"/>
                      </p:cNvPicPr>
                      <p:nvPr/>
                    </p:nvPicPr>
                    <p:blipFill>
                      <a:blip r:embed="rId5"/>
                      <a:srcRect/>
                      <a:stretch>
                        <a:fillRect/>
                      </a:stretch>
                    </p:blipFill>
                    <p:spPr bwMode="auto">
                      <a:xfrm>
                        <a:off x="320577" y="2238375"/>
                        <a:ext cx="3502025" cy="1254125"/>
                      </a:xfrm>
                      <a:prstGeom prst="rect">
                        <a:avLst/>
                      </a:prstGeom>
                      <a:noFill/>
                    </p:spPr>
                  </p:pic>
                </p:oleObj>
              </mc:Fallback>
            </mc:AlternateContent>
          </a:graphicData>
        </a:graphic>
      </p:graphicFrame>
      <p:graphicFrame>
        <p:nvGraphicFramePr>
          <p:cNvPr id="32" name="Object 31">
            <a:extLst>
              <a:ext uri="{FF2B5EF4-FFF2-40B4-BE49-F238E27FC236}">
                <a16:creationId xmlns:a16="http://schemas.microsoft.com/office/drawing/2014/main" id="{5D386CE1-BF0F-4098-9A39-F009C2E7F75A}"/>
              </a:ext>
            </a:extLst>
          </p:cNvPr>
          <p:cNvGraphicFramePr>
            <a:graphicFrameLocks noChangeAspect="1"/>
          </p:cNvGraphicFramePr>
          <p:nvPr/>
        </p:nvGraphicFramePr>
        <p:xfrm>
          <a:off x="337084" y="4134172"/>
          <a:ext cx="3357562" cy="606425"/>
        </p:xfrm>
        <a:graphic>
          <a:graphicData uri="http://schemas.openxmlformats.org/presentationml/2006/ole">
            <mc:AlternateContent xmlns:mc="http://schemas.openxmlformats.org/markup-compatibility/2006">
              <mc:Choice xmlns:v="urn:schemas-microsoft-com:vml" Requires="v">
                <p:oleObj name="Equation" r:id="rId6" imgW="2641320" imgH="482400" progId="Equation.DSMT4">
                  <p:embed/>
                </p:oleObj>
              </mc:Choice>
              <mc:Fallback>
                <p:oleObj name="Equation" r:id="rId6" imgW="2641320" imgH="482400" progId="Equation.DSMT4">
                  <p:embed/>
                  <p:pic>
                    <p:nvPicPr>
                      <p:cNvPr id="32" name="Object 31">
                        <a:extLst>
                          <a:ext uri="{FF2B5EF4-FFF2-40B4-BE49-F238E27FC236}">
                            <a16:creationId xmlns:a16="http://schemas.microsoft.com/office/drawing/2014/main" id="{5D386CE1-BF0F-4098-9A39-F009C2E7F75A}"/>
                          </a:ext>
                        </a:extLst>
                      </p:cNvPr>
                      <p:cNvPicPr>
                        <a:picLocks noChangeAspect="1" noChangeArrowheads="1"/>
                      </p:cNvPicPr>
                      <p:nvPr/>
                    </p:nvPicPr>
                    <p:blipFill>
                      <a:blip r:embed="rId7"/>
                      <a:srcRect/>
                      <a:stretch>
                        <a:fillRect/>
                      </a:stretch>
                    </p:blipFill>
                    <p:spPr bwMode="auto">
                      <a:xfrm>
                        <a:off x="337084" y="4134172"/>
                        <a:ext cx="3357562" cy="606425"/>
                      </a:xfrm>
                      <a:prstGeom prst="rect">
                        <a:avLst/>
                      </a:prstGeom>
                      <a:noFill/>
                    </p:spPr>
                  </p:pic>
                </p:oleObj>
              </mc:Fallback>
            </mc:AlternateContent>
          </a:graphicData>
        </a:graphic>
      </p:graphicFrame>
      <p:graphicFrame>
        <p:nvGraphicFramePr>
          <p:cNvPr id="37" name="Object 36">
            <a:extLst>
              <a:ext uri="{FF2B5EF4-FFF2-40B4-BE49-F238E27FC236}">
                <a16:creationId xmlns:a16="http://schemas.microsoft.com/office/drawing/2014/main" id="{888AF32C-90E6-4511-B597-70CA8D427150}"/>
              </a:ext>
            </a:extLst>
          </p:cNvPr>
          <p:cNvGraphicFramePr>
            <a:graphicFrameLocks noChangeAspect="1"/>
          </p:cNvGraphicFramePr>
          <p:nvPr/>
        </p:nvGraphicFramePr>
        <p:xfrm>
          <a:off x="344194" y="5334000"/>
          <a:ext cx="2152650" cy="1111250"/>
        </p:xfrm>
        <a:graphic>
          <a:graphicData uri="http://schemas.openxmlformats.org/presentationml/2006/ole">
            <mc:AlternateContent xmlns:mc="http://schemas.openxmlformats.org/markup-compatibility/2006">
              <mc:Choice xmlns:v="urn:schemas-microsoft-com:vml" Requires="v">
                <p:oleObj name="Equation" r:id="rId8" imgW="1663560" imgH="863280" progId="Equation.DSMT4">
                  <p:embed/>
                </p:oleObj>
              </mc:Choice>
              <mc:Fallback>
                <p:oleObj name="Equation" r:id="rId8" imgW="1663560" imgH="863280" progId="Equation.DSMT4">
                  <p:embed/>
                  <p:pic>
                    <p:nvPicPr>
                      <p:cNvPr id="37" name="Object 36">
                        <a:extLst>
                          <a:ext uri="{FF2B5EF4-FFF2-40B4-BE49-F238E27FC236}">
                            <a16:creationId xmlns:a16="http://schemas.microsoft.com/office/drawing/2014/main" id="{888AF32C-90E6-4511-B597-70CA8D427150}"/>
                          </a:ext>
                        </a:extLst>
                      </p:cNvPr>
                      <p:cNvPicPr>
                        <a:picLocks noChangeAspect="1" noChangeArrowheads="1"/>
                      </p:cNvPicPr>
                      <p:nvPr/>
                    </p:nvPicPr>
                    <p:blipFill>
                      <a:blip r:embed="rId9"/>
                      <a:srcRect/>
                      <a:stretch>
                        <a:fillRect/>
                      </a:stretch>
                    </p:blipFill>
                    <p:spPr bwMode="auto">
                      <a:xfrm>
                        <a:off x="344194" y="5334000"/>
                        <a:ext cx="2152650" cy="1111250"/>
                      </a:xfrm>
                      <a:prstGeom prst="rect">
                        <a:avLst/>
                      </a:prstGeom>
                      <a:solidFill>
                        <a:srgbClr val="CCFFCC"/>
                      </a:solidFill>
                    </p:spPr>
                  </p:pic>
                </p:oleObj>
              </mc:Fallback>
            </mc:AlternateContent>
          </a:graphicData>
        </a:graphic>
      </p:graphicFrame>
      <p:graphicFrame>
        <p:nvGraphicFramePr>
          <p:cNvPr id="40" name="Object 39">
            <a:extLst>
              <a:ext uri="{FF2B5EF4-FFF2-40B4-BE49-F238E27FC236}">
                <a16:creationId xmlns:a16="http://schemas.microsoft.com/office/drawing/2014/main" id="{5814A3B0-6A0B-456A-9814-480FFBB2A599}"/>
              </a:ext>
            </a:extLst>
          </p:cNvPr>
          <p:cNvGraphicFramePr>
            <a:graphicFrameLocks noChangeAspect="1"/>
          </p:cNvGraphicFramePr>
          <p:nvPr/>
        </p:nvGraphicFramePr>
        <p:xfrm>
          <a:off x="3187700" y="5353050"/>
          <a:ext cx="4643438" cy="1147763"/>
        </p:xfrm>
        <a:graphic>
          <a:graphicData uri="http://schemas.openxmlformats.org/presentationml/2006/ole">
            <mc:AlternateContent xmlns:mc="http://schemas.openxmlformats.org/markup-compatibility/2006">
              <mc:Choice xmlns:v="urn:schemas-microsoft-com:vml" Requires="v">
                <p:oleObj name="Equation" r:id="rId10" imgW="3822480" imgH="939600" progId="Equation.DSMT4">
                  <p:embed/>
                </p:oleObj>
              </mc:Choice>
              <mc:Fallback>
                <p:oleObj name="Equation" r:id="rId10" imgW="3822480" imgH="939600" progId="Equation.DSMT4">
                  <p:embed/>
                  <p:pic>
                    <p:nvPicPr>
                      <p:cNvPr id="40" name="Object 39">
                        <a:extLst>
                          <a:ext uri="{FF2B5EF4-FFF2-40B4-BE49-F238E27FC236}">
                            <a16:creationId xmlns:a16="http://schemas.microsoft.com/office/drawing/2014/main" id="{5814A3B0-6A0B-456A-9814-480FFBB2A599}"/>
                          </a:ext>
                        </a:extLst>
                      </p:cNvPr>
                      <p:cNvPicPr>
                        <a:picLocks noChangeAspect="1" noChangeArrowheads="1"/>
                      </p:cNvPicPr>
                      <p:nvPr/>
                    </p:nvPicPr>
                    <p:blipFill>
                      <a:blip r:embed="rId11"/>
                      <a:srcRect/>
                      <a:stretch>
                        <a:fillRect/>
                      </a:stretch>
                    </p:blipFill>
                    <p:spPr bwMode="auto">
                      <a:xfrm>
                        <a:off x="3187700" y="5353050"/>
                        <a:ext cx="4643438" cy="1147763"/>
                      </a:xfrm>
                      <a:prstGeom prst="rect">
                        <a:avLst/>
                      </a:prstGeom>
                      <a:solidFill>
                        <a:srgbClr val="CCFFCC"/>
                      </a:solidFill>
                    </p:spPr>
                  </p:pic>
                </p:oleObj>
              </mc:Fallback>
            </mc:AlternateContent>
          </a:graphicData>
        </a:graphic>
      </p:graphicFrame>
      <p:sp>
        <p:nvSpPr>
          <p:cNvPr id="42" name="TextBox 41">
            <a:extLst>
              <a:ext uri="{FF2B5EF4-FFF2-40B4-BE49-F238E27FC236}">
                <a16:creationId xmlns:a16="http://schemas.microsoft.com/office/drawing/2014/main" id="{4C07AE1A-8FA2-4E5F-9E66-A2FA7DD63BB8}"/>
              </a:ext>
            </a:extLst>
          </p:cNvPr>
          <p:cNvSpPr txBox="1"/>
          <p:nvPr/>
        </p:nvSpPr>
        <p:spPr>
          <a:xfrm>
            <a:off x="8519663" y="5362361"/>
            <a:ext cx="714170" cy="338554"/>
          </a:xfrm>
          <a:prstGeom prst="rect">
            <a:avLst/>
          </a:prstGeom>
          <a:noFill/>
        </p:spPr>
        <p:txBody>
          <a:bodyPr wrap="none" rtlCol="0">
            <a:spAutoFit/>
          </a:bodyPr>
          <a:lstStyle/>
          <a:p>
            <a:r>
              <a:rPr lang="en-US" sz="1600"/>
              <a:t>where</a:t>
            </a:r>
            <a:endParaRPr lang="en-US"/>
          </a:p>
        </p:txBody>
      </p:sp>
      <p:graphicFrame>
        <p:nvGraphicFramePr>
          <p:cNvPr id="43" name="Object 42">
            <a:extLst>
              <a:ext uri="{FF2B5EF4-FFF2-40B4-BE49-F238E27FC236}">
                <a16:creationId xmlns:a16="http://schemas.microsoft.com/office/drawing/2014/main" id="{093CCCA6-13B5-4689-A65B-219802E5EFF1}"/>
              </a:ext>
            </a:extLst>
          </p:cNvPr>
          <p:cNvGraphicFramePr>
            <a:graphicFrameLocks noChangeAspect="1"/>
          </p:cNvGraphicFramePr>
          <p:nvPr/>
        </p:nvGraphicFramePr>
        <p:xfrm>
          <a:off x="9393560" y="5426245"/>
          <a:ext cx="985708" cy="577829"/>
        </p:xfrm>
        <a:graphic>
          <a:graphicData uri="http://schemas.openxmlformats.org/presentationml/2006/ole">
            <mc:AlternateContent xmlns:mc="http://schemas.openxmlformats.org/markup-compatibility/2006">
              <mc:Choice xmlns:v="urn:schemas-microsoft-com:vml" Requires="v">
                <p:oleObj name="Equation" r:id="rId12" imgW="736560" imgH="431640" progId="Equation.DSMT4">
                  <p:embed/>
                </p:oleObj>
              </mc:Choice>
              <mc:Fallback>
                <p:oleObj name="Equation" r:id="rId12" imgW="736560" imgH="431640" progId="Equation.DSMT4">
                  <p:embed/>
                  <p:pic>
                    <p:nvPicPr>
                      <p:cNvPr id="43" name="Object 42">
                        <a:extLst>
                          <a:ext uri="{FF2B5EF4-FFF2-40B4-BE49-F238E27FC236}">
                            <a16:creationId xmlns:a16="http://schemas.microsoft.com/office/drawing/2014/main" id="{093CCCA6-13B5-4689-A65B-219802E5EFF1}"/>
                          </a:ext>
                        </a:extLst>
                      </p:cNvPr>
                      <p:cNvPicPr/>
                      <p:nvPr/>
                    </p:nvPicPr>
                    <p:blipFill>
                      <a:blip r:embed="rId13"/>
                      <a:stretch>
                        <a:fillRect/>
                      </a:stretch>
                    </p:blipFill>
                    <p:spPr>
                      <a:xfrm>
                        <a:off x="9393560" y="5426245"/>
                        <a:ext cx="985708" cy="577829"/>
                      </a:xfrm>
                      <a:prstGeom prst="rect">
                        <a:avLst/>
                      </a:prstGeom>
                    </p:spPr>
                  </p:pic>
                </p:oleObj>
              </mc:Fallback>
            </mc:AlternateContent>
          </a:graphicData>
        </a:graphic>
      </p:graphicFrame>
      <p:sp>
        <p:nvSpPr>
          <p:cNvPr id="6" name="TextBox 5">
            <a:extLst>
              <a:ext uri="{FF2B5EF4-FFF2-40B4-BE49-F238E27FC236}">
                <a16:creationId xmlns:a16="http://schemas.microsoft.com/office/drawing/2014/main" id="{0C2DC96C-C7FB-D725-4649-4425400E4189}"/>
              </a:ext>
            </a:extLst>
          </p:cNvPr>
          <p:cNvSpPr txBox="1"/>
          <p:nvPr/>
        </p:nvSpPr>
        <p:spPr>
          <a:xfrm>
            <a:off x="5881524" y="4134172"/>
            <a:ext cx="6096000" cy="1077218"/>
          </a:xfrm>
          <a:prstGeom prst="rect">
            <a:avLst/>
          </a:prstGeom>
          <a:noFill/>
        </p:spPr>
        <p:txBody>
          <a:bodyPr wrap="square">
            <a:spAutoFit/>
          </a:bodyPr>
          <a:lstStyle/>
          <a:p>
            <a:pPr marL="0" marR="0">
              <a:buNone/>
            </a:pPr>
            <a:r>
              <a:rPr lang="en-US" sz="1600">
                <a:effectLst/>
                <a:latin typeface="Calibri" panose="020F0502020204030204" pitchFamily="34" charset="0"/>
                <a:ea typeface="Times New Roman" panose="02020603050405020304" pitchFamily="18" charset="0"/>
              </a:rPr>
              <a:t>The first terms are what we’d expect for time-independent charges, currents, taking into account the finite travel time of the photon.  The other terms are corrections to this approximation.  Believe the others are radiation terms.</a:t>
            </a:r>
            <a:endParaRPr lang="en-US" sz="1600">
              <a:effectLst/>
              <a:latin typeface="Times New Roman" panose="02020603050405020304" pitchFamily="18" charset="0"/>
              <a:ea typeface="Times New Roman" panose="02020603050405020304" pitchFamily="18" charset="0"/>
            </a:endParaRPr>
          </a:p>
        </p:txBody>
      </p:sp>
      <mc:AlternateContent xmlns:mc="http://schemas.openxmlformats.org/markup-compatibility/2006" xmlns:p14="http://schemas.microsoft.com/office/powerpoint/2010/main">
        <mc:Choice Requires="p14">
          <p:contentPart p14:bwMode="auto" r:id="rId14">
            <p14:nvContentPartPr>
              <p14:cNvPr id="7" name="Ink 6">
                <a:extLst>
                  <a:ext uri="{FF2B5EF4-FFF2-40B4-BE49-F238E27FC236}">
                    <a16:creationId xmlns:a16="http://schemas.microsoft.com/office/drawing/2014/main" id="{5E3CD840-6B79-259D-FD50-482126F953EF}"/>
                  </a:ext>
                </a:extLst>
              </p14:cNvPr>
              <p14:cNvContentPartPr/>
              <p14:nvPr/>
            </p14:nvContentPartPr>
            <p14:xfrm>
              <a:off x="4479680" y="4836160"/>
              <a:ext cx="1279236" cy="1891440"/>
            </p14:xfrm>
          </p:contentPart>
        </mc:Choice>
        <mc:Fallback xmlns="">
          <p:pic>
            <p:nvPicPr>
              <p:cNvPr id="7" name="Ink 6">
                <a:extLst>
                  <a:ext uri="{FF2B5EF4-FFF2-40B4-BE49-F238E27FC236}">
                    <a16:creationId xmlns:a16="http://schemas.microsoft.com/office/drawing/2014/main" id="{5E3CD840-6B79-259D-FD50-482126F953EF}"/>
                  </a:ext>
                </a:extLst>
              </p:cNvPr>
              <p:cNvPicPr/>
              <p:nvPr/>
            </p:nvPicPr>
            <p:blipFill>
              <a:blip r:embed="rId15"/>
              <a:stretch>
                <a:fillRect/>
              </a:stretch>
            </p:blipFill>
            <p:spPr>
              <a:xfrm>
                <a:off x="4470679" y="4827160"/>
                <a:ext cx="1296878" cy="1909080"/>
              </a:xfrm>
              <a:prstGeom prst="rect">
                <a:avLst/>
              </a:prstGeom>
            </p:spPr>
          </p:pic>
        </mc:Fallback>
      </mc:AlternateContent>
    </p:spTree>
    <p:extLst>
      <p:ext uri="{BB962C8B-B14F-4D97-AF65-F5344CB8AC3E}">
        <p14:creationId xmlns:p14="http://schemas.microsoft.com/office/powerpoint/2010/main" val="29473675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AC20CC-D074-4FF2-B8E9-34E530EFBE0E}"/>
              </a:ext>
            </a:extLst>
          </p:cNvPr>
          <p:cNvSpPr>
            <a:spLocks noGrp="1"/>
          </p:cNvSpPr>
          <p:nvPr>
            <p:ph type="ctrTitle"/>
          </p:nvPr>
        </p:nvSpPr>
        <p:spPr>
          <a:xfrm>
            <a:off x="1524000" y="274870"/>
            <a:ext cx="9144000" cy="695286"/>
          </a:xfrm>
        </p:spPr>
        <p:txBody>
          <a:bodyPr>
            <a:normAutofit/>
          </a:bodyPr>
          <a:lstStyle/>
          <a:p>
            <a:r>
              <a:rPr lang="en-US" sz="3600" b="1" u="sng">
                <a:latin typeface="+mn-lt"/>
              </a:rPr>
              <a:t>Dynamic Maxwell’s Equations</a:t>
            </a:r>
          </a:p>
        </p:txBody>
      </p:sp>
      <p:sp>
        <p:nvSpPr>
          <p:cNvPr id="4" name="TextBox 3">
            <a:extLst>
              <a:ext uri="{FF2B5EF4-FFF2-40B4-BE49-F238E27FC236}">
                <a16:creationId xmlns:a16="http://schemas.microsoft.com/office/drawing/2014/main" id="{A1440161-F71D-4A8A-911E-2E52C67F13F7}"/>
              </a:ext>
            </a:extLst>
          </p:cNvPr>
          <p:cNvSpPr txBox="1"/>
          <p:nvPr/>
        </p:nvSpPr>
        <p:spPr>
          <a:xfrm>
            <a:off x="278781" y="1138114"/>
            <a:ext cx="9987009" cy="646331"/>
          </a:xfrm>
          <a:prstGeom prst="rect">
            <a:avLst/>
          </a:prstGeom>
          <a:noFill/>
        </p:spPr>
        <p:txBody>
          <a:bodyPr wrap="square" rtlCol="0">
            <a:spAutoFit/>
          </a:bodyPr>
          <a:lstStyle/>
          <a:p>
            <a:r>
              <a:rPr lang="en-US"/>
              <a:t>Let’s look at the case of a single point charge.  That’s hard enough.  First we have to specify the densities, where </a:t>
            </a:r>
            <a:r>
              <a:rPr lang="en-US" b="1"/>
              <a:t>r</a:t>
            </a:r>
            <a:r>
              <a:rPr lang="en-US" baseline="-25000"/>
              <a:t>0</a:t>
            </a:r>
            <a:r>
              <a:rPr lang="en-US"/>
              <a:t>(t) is its trajectory…</a:t>
            </a:r>
          </a:p>
        </p:txBody>
      </p:sp>
      <p:graphicFrame>
        <p:nvGraphicFramePr>
          <p:cNvPr id="43" name="Object 42">
            <a:extLst>
              <a:ext uri="{FF2B5EF4-FFF2-40B4-BE49-F238E27FC236}">
                <a16:creationId xmlns:a16="http://schemas.microsoft.com/office/drawing/2014/main" id="{093CCCA6-13B5-4689-A65B-219802E5EFF1}"/>
              </a:ext>
            </a:extLst>
          </p:cNvPr>
          <p:cNvGraphicFramePr>
            <a:graphicFrameLocks noChangeAspect="1"/>
          </p:cNvGraphicFramePr>
          <p:nvPr/>
        </p:nvGraphicFramePr>
        <p:xfrm>
          <a:off x="5239582" y="3327832"/>
          <a:ext cx="6843713" cy="1260475"/>
        </p:xfrm>
        <a:graphic>
          <a:graphicData uri="http://schemas.openxmlformats.org/presentationml/2006/ole">
            <mc:AlternateContent xmlns:mc="http://schemas.openxmlformats.org/markup-compatibility/2006">
              <mc:Choice xmlns:v="urn:schemas-microsoft-com:vml" Requires="v">
                <p:oleObj name="Equation" r:id="rId2" imgW="5930640" imgH="1091880" progId="Equation.DSMT4">
                  <p:embed/>
                </p:oleObj>
              </mc:Choice>
              <mc:Fallback>
                <p:oleObj name="Equation" r:id="rId2" imgW="5930640" imgH="1091880" progId="Equation.DSMT4">
                  <p:embed/>
                  <p:pic>
                    <p:nvPicPr>
                      <p:cNvPr id="43" name="Object 42">
                        <a:extLst>
                          <a:ext uri="{FF2B5EF4-FFF2-40B4-BE49-F238E27FC236}">
                            <a16:creationId xmlns:a16="http://schemas.microsoft.com/office/drawing/2014/main" id="{093CCCA6-13B5-4689-A65B-219802E5EFF1}"/>
                          </a:ext>
                        </a:extLst>
                      </p:cNvPr>
                      <p:cNvPicPr/>
                      <p:nvPr/>
                    </p:nvPicPr>
                    <p:blipFill>
                      <a:blip r:embed="rId3"/>
                      <a:stretch>
                        <a:fillRect/>
                      </a:stretch>
                    </p:blipFill>
                    <p:spPr>
                      <a:xfrm>
                        <a:off x="5239582" y="3327832"/>
                        <a:ext cx="6843713" cy="1260475"/>
                      </a:xfrm>
                      <a:prstGeom prst="rect">
                        <a:avLst/>
                      </a:prstGeom>
                    </p:spPr>
                  </p:pic>
                </p:oleObj>
              </mc:Fallback>
            </mc:AlternateContent>
          </a:graphicData>
        </a:graphic>
      </p:graphicFrame>
      <p:graphicFrame>
        <p:nvGraphicFramePr>
          <p:cNvPr id="5" name="Object 4">
            <a:extLst>
              <a:ext uri="{FF2B5EF4-FFF2-40B4-BE49-F238E27FC236}">
                <a16:creationId xmlns:a16="http://schemas.microsoft.com/office/drawing/2014/main" id="{3EB0AB01-7AE4-449D-883E-15C61084DCD9}"/>
              </a:ext>
            </a:extLst>
          </p:cNvPr>
          <p:cNvGraphicFramePr>
            <a:graphicFrameLocks noChangeAspect="1"/>
          </p:cNvGraphicFramePr>
          <p:nvPr>
            <p:extLst>
              <p:ext uri="{D42A27DB-BD31-4B8C-83A1-F6EECF244321}">
                <p14:modId xmlns:p14="http://schemas.microsoft.com/office/powerpoint/2010/main" val="2610196295"/>
              </p:ext>
            </p:extLst>
          </p:nvPr>
        </p:nvGraphicFramePr>
        <p:xfrm>
          <a:off x="346094" y="1884531"/>
          <a:ext cx="3067666" cy="714753"/>
        </p:xfrm>
        <a:graphic>
          <a:graphicData uri="http://schemas.openxmlformats.org/presentationml/2006/ole">
            <mc:AlternateContent xmlns:mc="http://schemas.openxmlformats.org/markup-compatibility/2006">
              <mc:Choice xmlns:v="urn:schemas-microsoft-com:vml" Requires="v">
                <p:oleObj name="Equation" r:id="rId4" imgW="2197100" imgH="508000" progId="Equation.DSMT4">
                  <p:embed/>
                </p:oleObj>
              </mc:Choice>
              <mc:Fallback>
                <p:oleObj name="Equation" r:id="rId4" imgW="2197100" imgH="508000" progId="Equation.DSMT4">
                  <p:embed/>
                  <p:pic>
                    <p:nvPicPr>
                      <p:cNvPr id="5" name="Object 4">
                        <a:extLst>
                          <a:ext uri="{FF2B5EF4-FFF2-40B4-BE49-F238E27FC236}">
                            <a16:creationId xmlns:a16="http://schemas.microsoft.com/office/drawing/2014/main" id="{3EB0AB01-7AE4-449D-883E-15C61084DCD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6094" y="1884531"/>
                        <a:ext cx="3067666" cy="714753"/>
                      </a:xfrm>
                      <a:prstGeom prst="rect">
                        <a:avLst/>
                      </a:prstGeom>
                      <a:noFill/>
                    </p:spPr>
                  </p:pic>
                </p:oleObj>
              </mc:Fallback>
            </mc:AlternateContent>
          </a:graphicData>
        </a:graphic>
      </p:graphicFrame>
      <p:sp>
        <p:nvSpPr>
          <p:cNvPr id="7" name="TextBox 6">
            <a:extLst>
              <a:ext uri="{FF2B5EF4-FFF2-40B4-BE49-F238E27FC236}">
                <a16:creationId xmlns:a16="http://schemas.microsoft.com/office/drawing/2014/main" id="{FF3DE879-1978-43C1-A1E1-9F8080F02F7C}"/>
              </a:ext>
            </a:extLst>
          </p:cNvPr>
          <p:cNvSpPr txBox="1"/>
          <p:nvPr/>
        </p:nvSpPr>
        <p:spPr>
          <a:xfrm>
            <a:off x="285303" y="2714820"/>
            <a:ext cx="9589869" cy="369332"/>
          </a:xfrm>
          <a:prstGeom prst="rect">
            <a:avLst/>
          </a:prstGeom>
          <a:noFill/>
        </p:spPr>
        <p:txBody>
          <a:bodyPr wrap="none" rtlCol="0">
            <a:spAutoFit/>
          </a:bodyPr>
          <a:lstStyle/>
          <a:p>
            <a:r>
              <a:rPr lang="en-US"/>
              <a:t>Then plugging into the potentials (easier that way than to use explicit E, B formulas), we end up with:</a:t>
            </a:r>
          </a:p>
        </p:txBody>
      </p:sp>
      <p:graphicFrame>
        <p:nvGraphicFramePr>
          <p:cNvPr id="12" name="Object 11">
            <a:extLst>
              <a:ext uri="{FF2B5EF4-FFF2-40B4-BE49-F238E27FC236}">
                <a16:creationId xmlns:a16="http://schemas.microsoft.com/office/drawing/2014/main" id="{1AE27A19-5D4F-4CA8-88DE-798CFA7946DE}"/>
              </a:ext>
            </a:extLst>
          </p:cNvPr>
          <p:cNvGraphicFramePr>
            <a:graphicFrameLocks noChangeAspect="1"/>
          </p:cNvGraphicFramePr>
          <p:nvPr/>
        </p:nvGraphicFramePr>
        <p:xfrm>
          <a:off x="346093" y="3331729"/>
          <a:ext cx="4511099" cy="1111315"/>
        </p:xfrm>
        <a:graphic>
          <a:graphicData uri="http://schemas.openxmlformats.org/presentationml/2006/ole">
            <mc:AlternateContent xmlns:mc="http://schemas.openxmlformats.org/markup-compatibility/2006">
              <mc:Choice xmlns:v="urn:schemas-microsoft-com:vml" Requires="v">
                <p:oleObj name="Equation" r:id="rId6" imgW="3593880" imgH="888840" progId="Equation.DSMT4">
                  <p:embed/>
                </p:oleObj>
              </mc:Choice>
              <mc:Fallback>
                <p:oleObj name="Equation" r:id="rId6" imgW="3593880" imgH="888840" progId="Equation.DSMT4">
                  <p:embed/>
                  <p:pic>
                    <p:nvPicPr>
                      <p:cNvPr id="12" name="Object 11">
                        <a:extLst>
                          <a:ext uri="{FF2B5EF4-FFF2-40B4-BE49-F238E27FC236}">
                            <a16:creationId xmlns:a16="http://schemas.microsoft.com/office/drawing/2014/main" id="{1AE27A19-5D4F-4CA8-88DE-798CFA7946DE}"/>
                          </a:ext>
                        </a:extLst>
                      </p:cNvPr>
                      <p:cNvPicPr>
                        <a:picLocks noChangeAspect="1" noChangeArrowheads="1"/>
                      </p:cNvPicPr>
                      <p:nvPr/>
                    </p:nvPicPr>
                    <p:blipFill>
                      <a:blip r:embed="rId7"/>
                      <a:srcRect/>
                      <a:stretch>
                        <a:fillRect/>
                      </a:stretch>
                    </p:blipFill>
                    <p:spPr bwMode="auto">
                      <a:xfrm>
                        <a:off x="346093" y="3331729"/>
                        <a:ext cx="4511099" cy="1111315"/>
                      </a:xfrm>
                      <a:prstGeom prst="rect">
                        <a:avLst/>
                      </a:prstGeom>
                      <a:solidFill>
                        <a:srgbClr val="CCFFCC"/>
                      </a:solidFill>
                    </p:spPr>
                  </p:pic>
                </p:oleObj>
              </mc:Fallback>
            </mc:AlternateContent>
          </a:graphicData>
        </a:graphic>
      </p:graphicFrame>
      <p:graphicFrame>
        <p:nvGraphicFramePr>
          <p:cNvPr id="21" name="Object 20">
            <a:extLst>
              <a:ext uri="{FF2B5EF4-FFF2-40B4-BE49-F238E27FC236}">
                <a16:creationId xmlns:a16="http://schemas.microsoft.com/office/drawing/2014/main" id="{AA6A43E7-A941-4F19-BE43-A9DF6E33814B}"/>
              </a:ext>
            </a:extLst>
          </p:cNvPr>
          <p:cNvGraphicFramePr>
            <a:graphicFrameLocks noChangeAspect="1"/>
          </p:cNvGraphicFramePr>
          <p:nvPr>
            <p:extLst>
              <p:ext uri="{D42A27DB-BD31-4B8C-83A1-F6EECF244321}">
                <p14:modId xmlns:p14="http://schemas.microsoft.com/office/powerpoint/2010/main" val="3252278733"/>
              </p:ext>
            </p:extLst>
          </p:nvPr>
        </p:nvGraphicFramePr>
        <p:xfrm>
          <a:off x="325438" y="5164138"/>
          <a:ext cx="4687887" cy="1112837"/>
        </p:xfrm>
        <a:graphic>
          <a:graphicData uri="http://schemas.openxmlformats.org/presentationml/2006/ole">
            <mc:AlternateContent xmlns:mc="http://schemas.openxmlformats.org/markup-compatibility/2006">
              <mc:Choice xmlns:v="urn:schemas-microsoft-com:vml" Requires="v">
                <p:oleObj name="Equation" r:id="rId8" imgW="3873240" imgH="914400" progId="Equation.DSMT4">
                  <p:embed/>
                </p:oleObj>
              </mc:Choice>
              <mc:Fallback>
                <p:oleObj name="Equation" r:id="rId8" imgW="3873240" imgH="914400" progId="Equation.DSMT4">
                  <p:embed/>
                  <p:pic>
                    <p:nvPicPr>
                      <p:cNvPr id="21" name="Object 20">
                        <a:extLst>
                          <a:ext uri="{FF2B5EF4-FFF2-40B4-BE49-F238E27FC236}">
                            <a16:creationId xmlns:a16="http://schemas.microsoft.com/office/drawing/2014/main" id="{AA6A43E7-A941-4F19-BE43-A9DF6E33814B}"/>
                          </a:ext>
                        </a:extLst>
                      </p:cNvPr>
                      <p:cNvPicPr>
                        <a:picLocks noChangeAspect="1" noChangeArrowheads="1"/>
                      </p:cNvPicPr>
                      <p:nvPr/>
                    </p:nvPicPr>
                    <p:blipFill>
                      <a:blip r:embed="rId9"/>
                      <a:srcRect/>
                      <a:stretch>
                        <a:fillRect/>
                      </a:stretch>
                    </p:blipFill>
                    <p:spPr bwMode="auto">
                      <a:xfrm>
                        <a:off x="325438" y="5164138"/>
                        <a:ext cx="4687887" cy="1112837"/>
                      </a:xfrm>
                      <a:prstGeom prst="rect">
                        <a:avLst/>
                      </a:prstGeom>
                      <a:solidFill>
                        <a:srgbClr val="CCFFCC"/>
                      </a:solidFill>
                    </p:spPr>
                  </p:pic>
                </p:oleObj>
              </mc:Fallback>
            </mc:AlternateContent>
          </a:graphicData>
        </a:graphic>
      </p:graphicFrame>
      <p:sp>
        <p:nvSpPr>
          <p:cNvPr id="33" name="TextBox 32">
            <a:extLst>
              <a:ext uri="{FF2B5EF4-FFF2-40B4-BE49-F238E27FC236}">
                <a16:creationId xmlns:a16="http://schemas.microsoft.com/office/drawing/2014/main" id="{3944DE85-3B03-4DF6-966E-61D85F5E77C3}"/>
              </a:ext>
            </a:extLst>
          </p:cNvPr>
          <p:cNvSpPr txBox="1"/>
          <p:nvPr/>
        </p:nvSpPr>
        <p:spPr>
          <a:xfrm>
            <a:off x="278781" y="4627539"/>
            <a:ext cx="5401159" cy="369332"/>
          </a:xfrm>
          <a:prstGeom prst="rect">
            <a:avLst/>
          </a:prstGeom>
          <a:noFill/>
        </p:spPr>
        <p:txBody>
          <a:bodyPr wrap="none" rtlCol="0">
            <a:spAutoFit/>
          </a:bodyPr>
          <a:lstStyle/>
          <a:p>
            <a:r>
              <a:rPr lang="en-US"/>
              <a:t>Continuing on to the fields, we get (</a:t>
            </a:r>
            <a:r>
              <a:rPr lang="el-GR"/>
              <a:t>α</a:t>
            </a:r>
            <a:r>
              <a:rPr lang="en-US"/>
              <a:t> is derivative of </a:t>
            </a:r>
            <a:r>
              <a:rPr lang="el-GR"/>
              <a:t>β</a:t>
            </a:r>
            <a:r>
              <a:rPr lang="en-US"/>
              <a:t>):</a:t>
            </a:r>
          </a:p>
        </p:txBody>
      </p:sp>
      <p:sp>
        <p:nvSpPr>
          <p:cNvPr id="25" name="TextBox 24">
            <a:extLst>
              <a:ext uri="{FF2B5EF4-FFF2-40B4-BE49-F238E27FC236}">
                <a16:creationId xmlns:a16="http://schemas.microsoft.com/office/drawing/2014/main" id="{76A0AE1F-C39F-4C05-A2ED-277994AE50F1}"/>
              </a:ext>
            </a:extLst>
          </p:cNvPr>
          <p:cNvSpPr txBox="1"/>
          <p:nvPr/>
        </p:nvSpPr>
        <p:spPr>
          <a:xfrm>
            <a:off x="5448692" y="5307291"/>
            <a:ext cx="6466787" cy="646331"/>
          </a:xfrm>
          <a:prstGeom prst="rect">
            <a:avLst/>
          </a:prstGeom>
          <a:noFill/>
        </p:spPr>
        <p:txBody>
          <a:bodyPr wrap="square" rtlCol="0">
            <a:spAutoFit/>
          </a:bodyPr>
          <a:lstStyle/>
          <a:p>
            <a:r>
              <a:rPr lang="en-US"/>
              <a:t>Note E and B are perpendicular.  The 1/r term is radiated power. </a:t>
            </a:r>
          </a:p>
          <a:p>
            <a:r>
              <a:rPr lang="en-US"/>
              <a:t>Expressions reduce to customary ones in small β limit.   </a:t>
            </a:r>
          </a:p>
        </p:txBody>
      </p:sp>
    </p:spTree>
    <p:extLst>
      <p:ext uri="{BB962C8B-B14F-4D97-AF65-F5344CB8AC3E}">
        <p14:creationId xmlns:p14="http://schemas.microsoft.com/office/powerpoint/2010/main" val="34105671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0D9A74-647A-CD15-FFCA-4EB2C8E9AE7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F4DCF7F-3927-EB4E-9C8F-2199E545BCC3}"/>
              </a:ext>
            </a:extLst>
          </p:cNvPr>
          <p:cNvSpPr>
            <a:spLocks noGrp="1"/>
          </p:cNvSpPr>
          <p:nvPr>
            <p:ph type="ctrTitle"/>
          </p:nvPr>
        </p:nvSpPr>
        <p:spPr>
          <a:xfrm>
            <a:off x="1524000" y="274870"/>
            <a:ext cx="9144000" cy="695286"/>
          </a:xfrm>
        </p:spPr>
        <p:txBody>
          <a:bodyPr>
            <a:normAutofit/>
          </a:bodyPr>
          <a:lstStyle/>
          <a:p>
            <a:r>
              <a:rPr lang="en-US" sz="3600" b="1" u="sng">
                <a:latin typeface="+mn-lt"/>
              </a:rPr>
              <a:t>Dynamic Maxwell’s Equations</a:t>
            </a:r>
          </a:p>
        </p:txBody>
      </p:sp>
      <p:sp>
        <p:nvSpPr>
          <p:cNvPr id="4" name="TextBox 3">
            <a:extLst>
              <a:ext uri="{FF2B5EF4-FFF2-40B4-BE49-F238E27FC236}">
                <a16:creationId xmlns:a16="http://schemas.microsoft.com/office/drawing/2014/main" id="{89E8ADA9-A522-BA3B-73A3-E58ED61FA172}"/>
              </a:ext>
            </a:extLst>
          </p:cNvPr>
          <p:cNvSpPr txBox="1"/>
          <p:nvPr/>
        </p:nvSpPr>
        <p:spPr>
          <a:xfrm>
            <a:off x="299101" y="1510234"/>
            <a:ext cx="10714339" cy="1200329"/>
          </a:xfrm>
          <a:prstGeom prst="rect">
            <a:avLst/>
          </a:prstGeom>
          <a:noFill/>
        </p:spPr>
        <p:txBody>
          <a:bodyPr wrap="square" rtlCol="0">
            <a:spAutoFit/>
          </a:bodyPr>
          <a:lstStyle/>
          <a:p>
            <a:r>
              <a:rPr lang="en-US"/>
              <a:t>We can specialize further to a point charge moving with constant velocity v along the x-axis, say.  Amazingly, the fields still point in the same direction – radially away for </a:t>
            </a:r>
            <a:r>
              <a:rPr lang="en-US" b="1"/>
              <a:t>E</a:t>
            </a:r>
            <a:r>
              <a:rPr lang="en-US"/>
              <a:t> and curling around </a:t>
            </a:r>
            <a:r>
              <a:rPr lang="en-US" b="1"/>
              <a:t>v</a:t>
            </a:r>
            <a:r>
              <a:rPr lang="en-US"/>
              <a:t> for </a:t>
            </a:r>
            <a:r>
              <a:rPr lang="en-US" b="1"/>
              <a:t>B</a:t>
            </a:r>
            <a:r>
              <a:rPr lang="en-US"/>
              <a:t>.  But it isn’t radially symmetric.  Looks like it’s largest for points perpendicular to the velocity, smallest for points more aligned with the velocity.  </a:t>
            </a:r>
          </a:p>
        </p:txBody>
      </p:sp>
      <p:graphicFrame>
        <p:nvGraphicFramePr>
          <p:cNvPr id="3" name="Object 2">
            <a:extLst>
              <a:ext uri="{FF2B5EF4-FFF2-40B4-BE49-F238E27FC236}">
                <a16:creationId xmlns:a16="http://schemas.microsoft.com/office/drawing/2014/main" id="{C1F894B7-137C-E539-9C2C-692E084B758A}"/>
              </a:ext>
            </a:extLst>
          </p:cNvPr>
          <p:cNvGraphicFramePr>
            <a:graphicFrameLocks noChangeAspect="1"/>
          </p:cNvGraphicFramePr>
          <p:nvPr>
            <p:extLst>
              <p:ext uri="{D42A27DB-BD31-4B8C-83A1-F6EECF244321}">
                <p14:modId xmlns:p14="http://schemas.microsoft.com/office/powerpoint/2010/main" val="1779216801"/>
              </p:ext>
            </p:extLst>
          </p:nvPr>
        </p:nvGraphicFramePr>
        <p:xfrm>
          <a:off x="299101" y="3296669"/>
          <a:ext cx="7162513" cy="1321301"/>
        </p:xfrm>
        <a:graphic>
          <a:graphicData uri="http://schemas.openxmlformats.org/presentationml/2006/ole">
            <mc:AlternateContent xmlns:mc="http://schemas.openxmlformats.org/markup-compatibility/2006">
              <mc:Choice xmlns:v="urn:schemas-microsoft-com:vml" Requires="v">
                <p:oleObj name="Equation" r:id="rId2" imgW="5379148" imgH="992140" progId="Equation.DSMT4">
                  <p:embed/>
                </p:oleObj>
              </mc:Choice>
              <mc:Fallback>
                <p:oleObj name="Equation" r:id="rId2" imgW="5379148" imgH="992140" progId="Equation.DSMT4">
                  <p:embed/>
                  <p:pic>
                    <p:nvPicPr>
                      <p:cNvPr id="3" name="Object 2">
                        <a:extLst>
                          <a:ext uri="{FF2B5EF4-FFF2-40B4-BE49-F238E27FC236}">
                            <a16:creationId xmlns:a16="http://schemas.microsoft.com/office/drawing/2014/main" id="{587EE3A1-E96A-B297-E06A-A3F9319AB6FF}"/>
                          </a:ext>
                        </a:extLst>
                      </p:cNvPr>
                      <p:cNvPicPr/>
                      <p:nvPr/>
                    </p:nvPicPr>
                    <p:blipFill>
                      <a:blip r:embed="rId3"/>
                      <a:stretch>
                        <a:fillRect/>
                      </a:stretch>
                    </p:blipFill>
                    <p:spPr>
                      <a:xfrm>
                        <a:off x="299101" y="3296669"/>
                        <a:ext cx="7162513" cy="1321301"/>
                      </a:xfrm>
                      <a:prstGeom prst="rect">
                        <a:avLst/>
                      </a:prstGeom>
                      <a:solidFill>
                        <a:srgbClr val="CCFFCC"/>
                      </a:solidFill>
                    </p:spPr>
                  </p:pic>
                </p:oleObj>
              </mc:Fallback>
            </mc:AlternateContent>
          </a:graphicData>
        </a:graphic>
      </p:graphicFrame>
      <p:pic>
        <p:nvPicPr>
          <p:cNvPr id="6" name="Picture 5">
            <a:extLst>
              <a:ext uri="{FF2B5EF4-FFF2-40B4-BE49-F238E27FC236}">
                <a16:creationId xmlns:a16="http://schemas.microsoft.com/office/drawing/2014/main" id="{90F1E629-7898-B1EA-65C6-70AE70BD9A83}"/>
              </a:ext>
            </a:extLst>
          </p:cNvPr>
          <p:cNvPicPr>
            <a:picLocks noChangeAspect="1"/>
          </p:cNvPicPr>
          <p:nvPr/>
        </p:nvPicPr>
        <p:blipFill>
          <a:blip r:embed="rId4"/>
          <a:stretch>
            <a:fillRect/>
          </a:stretch>
        </p:blipFill>
        <p:spPr>
          <a:xfrm>
            <a:off x="8217372" y="3125012"/>
            <a:ext cx="3019846" cy="2010056"/>
          </a:xfrm>
          <a:prstGeom prst="rect">
            <a:avLst/>
          </a:prstGeom>
        </p:spPr>
      </p:pic>
    </p:spTree>
    <p:extLst>
      <p:ext uri="{BB962C8B-B14F-4D97-AF65-F5344CB8AC3E}">
        <p14:creationId xmlns:p14="http://schemas.microsoft.com/office/powerpoint/2010/main" val="34731075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AC20CC-D074-4FF2-B8E9-34E530EFBE0E}"/>
              </a:ext>
            </a:extLst>
          </p:cNvPr>
          <p:cNvSpPr>
            <a:spLocks noGrp="1"/>
          </p:cNvSpPr>
          <p:nvPr>
            <p:ph type="ctrTitle"/>
          </p:nvPr>
        </p:nvSpPr>
        <p:spPr>
          <a:xfrm>
            <a:off x="1391810" y="134070"/>
            <a:ext cx="9144000" cy="695286"/>
          </a:xfrm>
        </p:spPr>
        <p:txBody>
          <a:bodyPr>
            <a:normAutofit/>
          </a:bodyPr>
          <a:lstStyle/>
          <a:p>
            <a:r>
              <a:rPr lang="en-US" sz="3600" b="1" u="sng">
                <a:latin typeface="+mn-lt"/>
              </a:rPr>
              <a:t>Free EB Energy-Momentum Tensor</a:t>
            </a:r>
          </a:p>
        </p:txBody>
      </p:sp>
      <p:sp>
        <p:nvSpPr>
          <p:cNvPr id="5" name="TextBox 4">
            <a:extLst>
              <a:ext uri="{FF2B5EF4-FFF2-40B4-BE49-F238E27FC236}">
                <a16:creationId xmlns:a16="http://schemas.microsoft.com/office/drawing/2014/main" id="{8DFBFF68-4A20-482D-A595-90A06707D75F}"/>
              </a:ext>
            </a:extLst>
          </p:cNvPr>
          <p:cNvSpPr txBox="1"/>
          <p:nvPr/>
        </p:nvSpPr>
        <p:spPr>
          <a:xfrm>
            <a:off x="239347" y="1100634"/>
            <a:ext cx="11127537" cy="1077218"/>
          </a:xfrm>
          <a:prstGeom prst="rect">
            <a:avLst/>
          </a:prstGeom>
          <a:noFill/>
        </p:spPr>
        <p:txBody>
          <a:bodyPr wrap="square" rtlCol="0">
            <a:spAutoFit/>
          </a:bodyPr>
          <a:lstStyle/>
          <a:p>
            <a:r>
              <a:rPr lang="en-US" sz="1600"/>
              <a:t>Now let’s consider how the energy of a set of particles changes as we do work on them.  There are two parts to the energy: the kinetic energy of the particles, and their potential energy created by the work required to move the charges into position (E</a:t>
            </a:r>
            <a:r>
              <a:rPr lang="en-US" sz="1600" baseline="30000"/>
              <a:t>2</a:t>
            </a:r>
            <a:r>
              <a:rPr lang="en-US" sz="1600"/>
              <a:t>) and to set up their current (B</a:t>
            </a:r>
            <a:r>
              <a:rPr lang="en-US" sz="1600" baseline="30000"/>
              <a:t>2</a:t>
            </a:r>
            <a:r>
              <a:rPr lang="en-US" sz="1600"/>
              <a:t>) which resides within the fields themselves.  This energy will change when we do work on the particles, and we’ll find that some of the energy will radiate away (well unless we use something to reflect it or something). </a:t>
            </a:r>
          </a:p>
        </p:txBody>
      </p:sp>
      <p:sp>
        <p:nvSpPr>
          <p:cNvPr id="3" name="TextBox 2">
            <a:extLst>
              <a:ext uri="{FF2B5EF4-FFF2-40B4-BE49-F238E27FC236}">
                <a16:creationId xmlns:a16="http://schemas.microsoft.com/office/drawing/2014/main" id="{6ED56AAA-9D32-414D-9C7F-C433EB6029E0}"/>
              </a:ext>
            </a:extLst>
          </p:cNvPr>
          <p:cNvSpPr txBox="1"/>
          <p:nvPr/>
        </p:nvSpPr>
        <p:spPr>
          <a:xfrm>
            <a:off x="239347" y="2349959"/>
            <a:ext cx="2304926" cy="338554"/>
          </a:xfrm>
          <a:prstGeom prst="rect">
            <a:avLst/>
          </a:prstGeom>
          <a:noFill/>
        </p:spPr>
        <p:txBody>
          <a:bodyPr wrap="none" rtlCol="0">
            <a:spAutoFit/>
          </a:bodyPr>
          <a:lstStyle/>
          <a:p>
            <a:r>
              <a:rPr lang="en-US" sz="1600"/>
              <a:t>Start from W-KE theorem</a:t>
            </a:r>
          </a:p>
        </p:txBody>
      </p:sp>
      <p:graphicFrame>
        <p:nvGraphicFramePr>
          <p:cNvPr id="6" name="Object 5">
            <a:extLst>
              <a:ext uri="{FF2B5EF4-FFF2-40B4-BE49-F238E27FC236}">
                <a16:creationId xmlns:a16="http://schemas.microsoft.com/office/drawing/2014/main" id="{748B65C1-23CA-4FF8-ACDC-224B8BB9603E}"/>
              </a:ext>
            </a:extLst>
          </p:cNvPr>
          <p:cNvGraphicFramePr>
            <a:graphicFrameLocks noChangeAspect="1"/>
          </p:cNvGraphicFramePr>
          <p:nvPr/>
        </p:nvGraphicFramePr>
        <p:xfrm>
          <a:off x="291316" y="2784573"/>
          <a:ext cx="4657725" cy="2257425"/>
        </p:xfrm>
        <a:graphic>
          <a:graphicData uri="http://schemas.openxmlformats.org/presentationml/2006/ole">
            <mc:AlternateContent xmlns:mc="http://schemas.openxmlformats.org/markup-compatibility/2006">
              <mc:Choice xmlns:v="urn:schemas-microsoft-com:vml" Requires="v">
                <p:oleObj name="Equation" r:id="rId2" imgW="4063680" imgH="1955520" progId="Equation.DSMT4">
                  <p:embed/>
                </p:oleObj>
              </mc:Choice>
              <mc:Fallback>
                <p:oleObj name="Equation" r:id="rId2" imgW="4063680" imgH="1955520" progId="Equation.DSMT4">
                  <p:embed/>
                  <p:pic>
                    <p:nvPicPr>
                      <p:cNvPr id="6" name="Object 5">
                        <a:extLst>
                          <a:ext uri="{FF2B5EF4-FFF2-40B4-BE49-F238E27FC236}">
                            <a16:creationId xmlns:a16="http://schemas.microsoft.com/office/drawing/2014/main" id="{748B65C1-23CA-4FF8-ACDC-224B8BB9603E}"/>
                          </a:ext>
                        </a:extLst>
                      </p:cNvPr>
                      <p:cNvPicPr>
                        <a:picLocks noChangeAspect="1" noChangeArrowheads="1"/>
                      </p:cNvPicPr>
                      <p:nvPr/>
                    </p:nvPicPr>
                    <p:blipFill>
                      <a:blip r:embed="rId3"/>
                      <a:srcRect/>
                      <a:stretch>
                        <a:fillRect/>
                      </a:stretch>
                    </p:blipFill>
                    <p:spPr bwMode="auto">
                      <a:xfrm>
                        <a:off x="291316" y="2784573"/>
                        <a:ext cx="4657725" cy="2257425"/>
                      </a:xfrm>
                      <a:prstGeom prst="rect">
                        <a:avLst/>
                      </a:prstGeom>
                      <a:noFill/>
                    </p:spPr>
                  </p:pic>
                </p:oleObj>
              </mc:Fallback>
            </mc:AlternateContent>
          </a:graphicData>
        </a:graphic>
      </p:graphicFrame>
      <p:graphicFrame>
        <p:nvGraphicFramePr>
          <p:cNvPr id="9" name="Object 8">
            <a:extLst>
              <a:ext uri="{FF2B5EF4-FFF2-40B4-BE49-F238E27FC236}">
                <a16:creationId xmlns:a16="http://schemas.microsoft.com/office/drawing/2014/main" id="{128C411C-2A4F-428E-9688-BFB04DAA555B}"/>
              </a:ext>
            </a:extLst>
          </p:cNvPr>
          <p:cNvGraphicFramePr>
            <a:graphicFrameLocks noChangeAspect="1"/>
          </p:cNvGraphicFramePr>
          <p:nvPr/>
        </p:nvGraphicFramePr>
        <p:xfrm>
          <a:off x="284420" y="5781719"/>
          <a:ext cx="2100262" cy="468312"/>
        </p:xfrm>
        <a:graphic>
          <a:graphicData uri="http://schemas.openxmlformats.org/presentationml/2006/ole">
            <mc:AlternateContent xmlns:mc="http://schemas.openxmlformats.org/markup-compatibility/2006">
              <mc:Choice xmlns:v="urn:schemas-microsoft-com:vml" Requires="v">
                <p:oleObj name="Equation" r:id="rId4" imgW="1765080" imgH="393480" progId="Equation.DSMT4">
                  <p:embed/>
                </p:oleObj>
              </mc:Choice>
              <mc:Fallback>
                <p:oleObj name="Equation" r:id="rId4" imgW="1765080" imgH="393480" progId="Equation.DSMT4">
                  <p:embed/>
                  <p:pic>
                    <p:nvPicPr>
                      <p:cNvPr id="9" name="Object 8">
                        <a:extLst>
                          <a:ext uri="{FF2B5EF4-FFF2-40B4-BE49-F238E27FC236}">
                            <a16:creationId xmlns:a16="http://schemas.microsoft.com/office/drawing/2014/main" id="{128C411C-2A4F-428E-9688-BFB04DAA555B}"/>
                          </a:ext>
                        </a:extLst>
                      </p:cNvPr>
                      <p:cNvPicPr>
                        <a:picLocks noChangeAspect="1" noChangeArrowheads="1"/>
                      </p:cNvPicPr>
                      <p:nvPr/>
                    </p:nvPicPr>
                    <p:blipFill>
                      <a:blip r:embed="rId5"/>
                      <a:srcRect/>
                      <a:stretch>
                        <a:fillRect/>
                      </a:stretch>
                    </p:blipFill>
                    <p:spPr bwMode="auto">
                      <a:xfrm>
                        <a:off x="284420" y="5781719"/>
                        <a:ext cx="2100262" cy="468312"/>
                      </a:xfrm>
                      <a:prstGeom prst="rect">
                        <a:avLst/>
                      </a:prstGeom>
                      <a:solidFill>
                        <a:srgbClr val="CCFFCC"/>
                      </a:solidFill>
                    </p:spPr>
                  </p:pic>
                </p:oleObj>
              </mc:Fallback>
            </mc:AlternateContent>
          </a:graphicData>
        </a:graphic>
      </p:graphicFrame>
      <p:sp>
        <p:nvSpPr>
          <p:cNvPr id="16" name="TextBox 15">
            <a:extLst>
              <a:ext uri="{FF2B5EF4-FFF2-40B4-BE49-F238E27FC236}">
                <a16:creationId xmlns:a16="http://schemas.microsoft.com/office/drawing/2014/main" id="{36CEE2EE-766E-40BE-B1E1-C2B52BB13FB7}"/>
              </a:ext>
            </a:extLst>
          </p:cNvPr>
          <p:cNvSpPr txBox="1"/>
          <p:nvPr/>
        </p:nvSpPr>
        <p:spPr>
          <a:xfrm>
            <a:off x="239347" y="5224427"/>
            <a:ext cx="2190408" cy="338554"/>
          </a:xfrm>
          <a:prstGeom prst="rect">
            <a:avLst/>
          </a:prstGeom>
          <a:noFill/>
        </p:spPr>
        <p:txBody>
          <a:bodyPr wrap="none" rtlCol="0">
            <a:spAutoFit/>
          </a:bodyPr>
          <a:lstStyle/>
          <a:p>
            <a:r>
              <a:rPr lang="en-US" sz="1600"/>
              <a:t>And we finally come to:</a:t>
            </a:r>
          </a:p>
        </p:txBody>
      </p:sp>
      <p:graphicFrame>
        <p:nvGraphicFramePr>
          <p:cNvPr id="12" name="Object 11">
            <a:extLst>
              <a:ext uri="{FF2B5EF4-FFF2-40B4-BE49-F238E27FC236}">
                <a16:creationId xmlns:a16="http://schemas.microsoft.com/office/drawing/2014/main" id="{10E36F32-7F29-42F2-8CFE-FF1149F219F0}"/>
              </a:ext>
            </a:extLst>
          </p:cNvPr>
          <p:cNvGraphicFramePr>
            <a:graphicFrameLocks noChangeAspect="1"/>
          </p:cNvGraphicFramePr>
          <p:nvPr/>
        </p:nvGraphicFramePr>
        <p:xfrm>
          <a:off x="3246566" y="5751556"/>
          <a:ext cx="1987550" cy="498475"/>
        </p:xfrm>
        <a:graphic>
          <a:graphicData uri="http://schemas.openxmlformats.org/presentationml/2006/ole">
            <mc:AlternateContent xmlns:mc="http://schemas.openxmlformats.org/markup-compatibility/2006">
              <mc:Choice xmlns:v="urn:schemas-microsoft-com:vml" Requires="v">
                <p:oleObj name="Equation" r:id="rId6" imgW="1549080" imgH="393480" progId="Equation.DSMT4">
                  <p:embed/>
                </p:oleObj>
              </mc:Choice>
              <mc:Fallback>
                <p:oleObj name="Equation" r:id="rId6" imgW="1549080" imgH="393480" progId="Equation.DSMT4">
                  <p:embed/>
                  <p:pic>
                    <p:nvPicPr>
                      <p:cNvPr id="12" name="Object 11">
                        <a:extLst>
                          <a:ext uri="{FF2B5EF4-FFF2-40B4-BE49-F238E27FC236}">
                            <a16:creationId xmlns:a16="http://schemas.microsoft.com/office/drawing/2014/main" id="{10E36F32-7F29-42F2-8CFE-FF1149F219F0}"/>
                          </a:ext>
                        </a:extLst>
                      </p:cNvPr>
                      <p:cNvPicPr>
                        <a:picLocks noChangeAspect="1" noChangeArrowheads="1"/>
                      </p:cNvPicPr>
                      <p:nvPr/>
                    </p:nvPicPr>
                    <p:blipFill>
                      <a:blip r:embed="rId7"/>
                      <a:srcRect/>
                      <a:stretch>
                        <a:fillRect/>
                      </a:stretch>
                    </p:blipFill>
                    <p:spPr bwMode="auto">
                      <a:xfrm>
                        <a:off x="3246566" y="5751556"/>
                        <a:ext cx="1987550" cy="498475"/>
                      </a:xfrm>
                      <a:prstGeom prst="rect">
                        <a:avLst/>
                      </a:prstGeom>
                      <a:solidFill>
                        <a:srgbClr val="CCFFCC"/>
                      </a:solidFill>
                    </p:spPr>
                  </p:pic>
                </p:oleObj>
              </mc:Fallback>
            </mc:AlternateContent>
          </a:graphicData>
        </a:graphic>
      </p:graphicFrame>
      <p:cxnSp>
        <p:nvCxnSpPr>
          <p:cNvPr id="21" name="Straight Arrow Connector 20">
            <a:extLst>
              <a:ext uri="{FF2B5EF4-FFF2-40B4-BE49-F238E27FC236}">
                <a16:creationId xmlns:a16="http://schemas.microsoft.com/office/drawing/2014/main" id="{1F3DD7D6-8746-447F-867E-6AA9E4D36D03}"/>
              </a:ext>
            </a:extLst>
          </p:cNvPr>
          <p:cNvCxnSpPr/>
          <p:nvPr/>
        </p:nvCxnSpPr>
        <p:spPr>
          <a:xfrm>
            <a:off x="2567944" y="5996593"/>
            <a:ext cx="51181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aphicFrame>
        <p:nvGraphicFramePr>
          <p:cNvPr id="23" name="Object 22">
            <a:extLst>
              <a:ext uri="{FF2B5EF4-FFF2-40B4-BE49-F238E27FC236}">
                <a16:creationId xmlns:a16="http://schemas.microsoft.com/office/drawing/2014/main" id="{27FE40C6-D67A-4A4E-BEAB-FF652D728C42}"/>
              </a:ext>
            </a:extLst>
          </p:cNvPr>
          <p:cNvGraphicFramePr>
            <a:graphicFrameLocks noChangeAspect="1"/>
          </p:cNvGraphicFramePr>
          <p:nvPr>
            <p:extLst>
              <p:ext uri="{D42A27DB-BD31-4B8C-83A1-F6EECF244321}">
                <p14:modId xmlns:p14="http://schemas.microsoft.com/office/powerpoint/2010/main" val="4061745310"/>
              </p:ext>
            </p:extLst>
          </p:nvPr>
        </p:nvGraphicFramePr>
        <p:xfrm>
          <a:off x="5626100" y="5554663"/>
          <a:ext cx="1666875" cy="1176337"/>
        </p:xfrm>
        <a:graphic>
          <a:graphicData uri="http://schemas.openxmlformats.org/presentationml/2006/ole">
            <mc:AlternateContent xmlns:mc="http://schemas.openxmlformats.org/markup-compatibility/2006">
              <mc:Choice xmlns:v="urn:schemas-microsoft-com:vml" Requires="v">
                <p:oleObj name="Equation" r:id="rId8" imgW="1257120" imgH="888840" progId="Equation.DSMT4">
                  <p:embed/>
                </p:oleObj>
              </mc:Choice>
              <mc:Fallback>
                <p:oleObj name="Equation" r:id="rId8" imgW="1257120" imgH="888840" progId="Equation.DSMT4">
                  <p:embed/>
                  <p:pic>
                    <p:nvPicPr>
                      <p:cNvPr id="23" name="Object 22">
                        <a:extLst>
                          <a:ext uri="{FF2B5EF4-FFF2-40B4-BE49-F238E27FC236}">
                            <a16:creationId xmlns:a16="http://schemas.microsoft.com/office/drawing/2014/main" id="{27FE40C6-D67A-4A4E-BEAB-FF652D728C42}"/>
                          </a:ext>
                        </a:extLst>
                      </p:cNvPr>
                      <p:cNvPicPr/>
                      <p:nvPr/>
                    </p:nvPicPr>
                    <p:blipFill>
                      <a:blip r:embed="rId9"/>
                      <a:stretch>
                        <a:fillRect/>
                      </a:stretch>
                    </p:blipFill>
                    <p:spPr>
                      <a:xfrm>
                        <a:off x="5626100" y="5554663"/>
                        <a:ext cx="1666875" cy="1176337"/>
                      </a:xfrm>
                      <a:prstGeom prst="rect">
                        <a:avLst/>
                      </a:prstGeom>
                      <a:solidFill>
                        <a:srgbClr val="CCFFCC"/>
                      </a:solidFill>
                    </p:spPr>
                  </p:pic>
                </p:oleObj>
              </mc:Fallback>
            </mc:AlternateContent>
          </a:graphicData>
        </a:graphic>
      </p:graphicFrame>
      <p:sp>
        <p:nvSpPr>
          <p:cNvPr id="27" name="TextBox 26">
            <a:extLst>
              <a:ext uri="{FF2B5EF4-FFF2-40B4-BE49-F238E27FC236}">
                <a16:creationId xmlns:a16="http://schemas.microsoft.com/office/drawing/2014/main" id="{C5DDD32A-07E5-46DF-92E2-D35F38D468D6}"/>
              </a:ext>
            </a:extLst>
          </p:cNvPr>
          <p:cNvSpPr txBox="1"/>
          <p:nvPr/>
        </p:nvSpPr>
        <p:spPr>
          <a:xfrm>
            <a:off x="5549244" y="5207499"/>
            <a:ext cx="768672" cy="338554"/>
          </a:xfrm>
          <a:prstGeom prst="rect">
            <a:avLst/>
          </a:prstGeom>
          <a:noFill/>
        </p:spPr>
        <p:txBody>
          <a:bodyPr wrap="none" rtlCol="0">
            <a:spAutoFit/>
          </a:bodyPr>
          <a:lstStyle/>
          <a:p>
            <a:r>
              <a:rPr lang="en-US" sz="1600"/>
              <a:t>where:</a:t>
            </a:r>
            <a:endParaRPr lang="en-US"/>
          </a:p>
        </p:txBody>
      </p:sp>
      <p:sp>
        <p:nvSpPr>
          <p:cNvPr id="4" name="TextBox 3">
            <a:extLst>
              <a:ext uri="{FF2B5EF4-FFF2-40B4-BE49-F238E27FC236}">
                <a16:creationId xmlns:a16="http://schemas.microsoft.com/office/drawing/2014/main" id="{D45AB52F-989D-E6FA-834C-6621F2D5DB7B}"/>
              </a:ext>
            </a:extLst>
          </p:cNvPr>
          <p:cNvSpPr txBox="1"/>
          <p:nvPr/>
        </p:nvSpPr>
        <p:spPr>
          <a:xfrm>
            <a:off x="7477953" y="5562981"/>
            <a:ext cx="3417346" cy="923330"/>
          </a:xfrm>
          <a:prstGeom prst="rect">
            <a:avLst/>
          </a:prstGeom>
          <a:noFill/>
        </p:spPr>
        <p:txBody>
          <a:bodyPr wrap="none" rtlCol="0">
            <a:spAutoFit/>
          </a:bodyPr>
          <a:lstStyle/>
          <a:p>
            <a:r>
              <a:rPr lang="en-US"/>
              <a:t>Intensity, might remember as </a:t>
            </a:r>
            <a:r>
              <a:rPr lang="en-US" b="1"/>
              <a:t>E</a:t>
            </a:r>
            <a:r>
              <a:rPr lang="en-US"/>
              <a:t>×</a:t>
            </a:r>
            <a:r>
              <a:rPr lang="en-US" b="1"/>
              <a:t>H</a:t>
            </a:r>
            <a:r>
              <a:rPr lang="en-US"/>
              <a:t>.</a:t>
            </a:r>
          </a:p>
          <a:p>
            <a:endParaRPr lang="en-US"/>
          </a:p>
          <a:p>
            <a:r>
              <a:rPr lang="en-US"/>
              <a:t>energy density</a:t>
            </a:r>
          </a:p>
        </p:txBody>
      </p:sp>
    </p:spTree>
    <p:extLst>
      <p:ext uri="{BB962C8B-B14F-4D97-AF65-F5344CB8AC3E}">
        <p14:creationId xmlns:p14="http://schemas.microsoft.com/office/powerpoint/2010/main" val="5350723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AC20CC-D074-4FF2-B8E9-34E530EFBE0E}"/>
              </a:ext>
            </a:extLst>
          </p:cNvPr>
          <p:cNvSpPr>
            <a:spLocks noGrp="1"/>
          </p:cNvSpPr>
          <p:nvPr>
            <p:ph type="ctrTitle"/>
          </p:nvPr>
        </p:nvSpPr>
        <p:spPr>
          <a:xfrm>
            <a:off x="1391810" y="134070"/>
            <a:ext cx="9144000" cy="695286"/>
          </a:xfrm>
        </p:spPr>
        <p:txBody>
          <a:bodyPr>
            <a:normAutofit/>
          </a:bodyPr>
          <a:lstStyle/>
          <a:p>
            <a:r>
              <a:rPr lang="en-US" sz="3600" b="1" u="sng">
                <a:latin typeface="+mn-lt"/>
              </a:rPr>
              <a:t>Free EB Energy-Momentum Tensor</a:t>
            </a:r>
          </a:p>
        </p:txBody>
      </p:sp>
      <p:sp>
        <p:nvSpPr>
          <p:cNvPr id="5" name="TextBox 4">
            <a:extLst>
              <a:ext uri="{FF2B5EF4-FFF2-40B4-BE49-F238E27FC236}">
                <a16:creationId xmlns:a16="http://schemas.microsoft.com/office/drawing/2014/main" id="{8DFBFF68-4A20-482D-A595-90A06707D75F}"/>
              </a:ext>
            </a:extLst>
          </p:cNvPr>
          <p:cNvSpPr txBox="1"/>
          <p:nvPr/>
        </p:nvSpPr>
        <p:spPr>
          <a:xfrm>
            <a:off x="239347" y="1100634"/>
            <a:ext cx="11127537" cy="584775"/>
          </a:xfrm>
          <a:prstGeom prst="rect">
            <a:avLst/>
          </a:prstGeom>
          <a:noFill/>
        </p:spPr>
        <p:txBody>
          <a:bodyPr wrap="square" rtlCol="0">
            <a:spAutoFit/>
          </a:bodyPr>
          <a:lstStyle/>
          <a:p>
            <a:r>
              <a:rPr lang="en-US" sz="1600"/>
              <a:t>We can write down a similar equation for translational and angular momentum.  Unexpectedly though, we’ll find that there is a term that represents the internal momentum of the field, which begins to force on us the notion that the field is a </a:t>
            </a:r>
            <a:r>
              <a:rPr lang="en-US" sz="1600" i="1"/>
              <a:t>physical</a:t>
            </a:r>
            <a:r>
              <a:rPr lang="en-US" sz="1600"/>
              <a:t> thing.  </a:t>
            </a:r>
          </a:p>
        </p:txBody>
      </p:sp>
      <p:graphicFrame>
        <p:nvGraphicFramePr>
          <p:cNvPr id="19" name="Object 18">
            <a:extLst>
              <a:ext uri="{FF2B5EF4-FFF2-40B4-BE49-F238E27FC236}">
                <a16:creationId xmlns:a16="http://schemas.microsoft.com/office/drawing/2014/main" id="{4B320F31-DAA1-4599-AA70-4FBE80A8C0F2}"/>
              </a:ext>
            </a:extLst>
          </p:cNvPr>
          <p:cNvGraphicFramePr>
            <a:graphicFrameLocks noChangeAspect="1"/>
          </p:cNvGraphicFramePr>
          <p:nvPr/>
        </p:nvGraphicFramePr>
        <p:xfrm>
          <a:off x="291022" y="2344738"/>
          <a:ext cx="5437188" cy="2498725"/>
        </p:xfrm>
        <a:graphic>
          <a:graphicData uri="http://schemas.openxmlformats.org/presentationml/2006/ole">
            <mc:AlternateContent xmlns:mc="http://schemas.openxmlformats.org/markup-compatibility/2006">
              <mc:Choice xmlns:v="urn:schemas-microsoft-com:vml" Requires="v">
                <p:oleObj name="Equation" r:id="rId2" imgW="4356000" imgH="1993680" progId="Equation.DSMT4">
                  <p:embed/>
                </p:oleObj>
              </mc:Choice>
              <mc:Fallback>
                <p:oleObj name="Equation" r:id="rId2" imgW="4356000" imgH="1993680" progId="Equation.DSMT4">
                  <p:embed/>
                  <p:pic>
                    <p:nvPicPr>
                      <p:cNvPr id="19" name="Object 18">
                        <a:extLst>
                          <a:ext uri="{FF2B5EF4-FFF2-40B4-BE49-F238E27FC236}">
                            <a16:creationId xmlns:a16="http://schemas.microsoft.com/office/drawing/2014/main" id="{4B320F31-DAA1-4599-AA70-4FBE80A8C0F2}"/>
                          </a:ext>
                        </a:extLst>
                      </p:cNvPr>
                      <p:cNvPicPr>
                        <a:picLocks noChangeAspect="1" noChangeArrowheads="1"/>
                      </p:cNvPicPr>
                      <p:nvPr/>
                    </p:nvPicPr>
                    <p:blipFill>
                      <a:blip r:embed="rId3"/>
                      <a:srcRect/>
                      <a:stretch>
                        <a:fillRect/>
                      </a:stretch>
                    </p:blipFill>
                    <p:spPr bwMode="auto">
                      <a:xfrm>
                        <a:off x="291022" y="2344738"/>
                        <a:ext cx="5437188" cy="2498725"/>
                      </a:xfrm>
                      <a:prstGeom prst="rect">
                        <a:avLst/>
                      </a:prstGeom>
                      <a:noFill/>
                    </p:spPr>
                  </p:pic>
                </p:oleObj>
              </mc:Fallback>
            </mc:AlternateContent>
          </a:graphicData>
        </a:graphic>
      </p:graphicFrame>
      <p:sp>
        <p:nvSpPr>
          <p:cNvPr id="26" name="TextBox 25">
            <a:extLst>
              <a:ext uri="{FF2B5EF4-FFF2-40B4-BE49-F238E27FC236}">
                <a16:creationId xmlns:a16="http://schemas.microsoft.com/office/drawing/2014/main" id="{F0068B6F-845C-465C-932C-8ACBCB50B3DA}"/>
              </a:ext>
            </a:extLst>
          </p:cNvPr>
          <p:cNvSpPr txBox="1"/>
          <p:nvPr/>
        </p:nvSpPr>
        <p:spPr>
          <a:xfrm>
            <a:off x="239347" y="1956687"/>
            <a:ext cx="1961755" cy="338554"/>
          </a:xfrm>
          <a:prstGeom prst="rect">
            <a:avLst/>
          </a:prstGeom>
          <a:noFill/>
        </p:spPr>
        <p:txBody>
          <a:bodyPr wrap="none" rtlCol="0">
            <a:spAutoFit/>
          </a:bodyPr>
          <a:lstStyle/>
          <a:p>
            <a:r>
              <a:rPr lang="en-US" sz="1600"/>
              <a:t>So let’s write out N2L</a:t>
            </a:r>
          </a:p>
        </p:txBody>
      </p:sp>
      <p:sp>
        <p:nvSpPr>
          <p:cNvPr id="13" name="TextBox 12">
            <a:extLst>
              <a:ext uri="{FF2B5EF4-FFF2-40B4-BE49-F238E27FC236}">
                <a16:creationId xmlns:a16="http://schemas.microsoft.com/office/drawing/2014/main" id="{AE507B73-8A2A-4F6C-AB6C-27BBCB205025}"/>
              </a:ext>
            </a:extLst>
          </p:cNvPr>
          <p:cNvSpPr txBox="1"/>
          <p:nvPr/>
        </p:nvSpPr>
        <p:spPr>
          <a:xfrm>
            <a:off x="239346" y="4965409"/>
            <a:ext cx="1544846" cy="338554"/>
          </a:xfrm>
          <a:prstGeom prst="rect">
            <a:avLst/>
          </a:prstGeom>
          <a:noFill/>
        </p:spPr>
        <p:txBody>
          <a:bodyPr wrap="none" rtlCol="0">
            <a:spAutoFit/>
          </a:bodyPr>
          <a:lstStyle/>
          <a:p>
            <a:r>
              <a:rPr lang="en-US" sz="1600"/>
              <a:t>And so we have:</a:t>
            </a:r>
          </a:p>
        </p:txBody>
      </p:sp>
      <p:graphicFrame>
        <p:nvGraphicFramePr>
          <p:cNvPr id="14" name="Object 13">
            <a:extLst>
              <a:ext uri="{FF2B5EF4-FFF2-40B4-BE49-F238E27FC236}">
                <a16:creationId xmlns:a16="http://schemas.microsoft.com/office/drawing/2014/main" id="{6C52D80F-0FF7-4D79-AF4F-7332D0B23127}"/>
              </a:ext>
            </a:extLst>
          </p:cNvPr>
          <p:cNvGraphicFramePr>
            <a:graphicFrameLocks noChangeAspect="1"/>
          </p:cNvGraphicFramePr>
          <p:nvPr/>
        </p:nvGraphicFramePr>
        <p:xfrm>
          <a:off x="280988" y="5465763"/>
          <a:ext cx="2489200" cy="492125"/>
        </p:xfrm>
        <a:graphic>
          <a:graphicData uri="http://schemas.openxmlformats.org/presentationml/2006/ole">
            <mc:AlternateContent xmlns:mc="http://schemas.openxmlformats.org/markup-compatibility/2006">
              <mc:Choice xmlns:v="urn:schemas-microsoft-com:vml" Requires="v">
                <p:oleObj name="Equation" r:id="rId4" imgW="1993680" imgH="393480" progId="Equation.DSMT4">
                  <p:embed/>
                </p:oleObj>
              </mc:Choice>
              <mc:Fallback>
                <p:oleObj name="Equation" r:id="rId4" imgW="1993680" imgH="393480" progId="Equation.DSMT4">
                  <p:embed/>
                  <p:pic>
                    <p:nvPicPr>
                      <p:cNvPr id="14" name="Object 13">
                        <a:extLst>
                          <a:ext uri="{FF2B5EF4-FFF2-40B4-BE49-F238E27FC236}">
                            <a16:creationId xmlns:a16="http://schemas.microsoft.com/office/drawing/2014/main" id="{6C52D80F-0FF7-4D79-AF4F-7332D0B23127}"/>
                          </a:ext>
                        </a:extLst>
                      </p:cNvPr>
                      <p:cNvPicPr>
                        <a:picLocks noChangeAspect="1" noChangeArrowheads="1"/>
                      </p:cNvPicPr>
                      <p:nvPr/>
                    </p:nvPicPr>
                    <p:blipFill>
                      <a:blip r:embed="rId5"/>
                      <a:srcRect/>
                      <a:stretch>
                        <a:fillRect/>
                      </a:stretch>
                    </p:blipFill>
                    <p:spPr bwMode="auto">
                      <a:xfrm>
                        <a:off x="280988" y="5465763"/>
                        <a:ext cx="2489200" cy="492125"/>
                      </a:xfrm>
                      <a:prstGeom prst="rect">
                        <a:avLst/>
                      </a:prstGeom>
                      <a:solidFill>
                        <a:srgbClr val="CCFFCC"/>
                      </a:solidFill>
                    </p:spPr>
                  </p:pic>
                </p:oleObj>
              </mc:Fallback>
            </mc:AlternateContent>
          </a:graphicData>
        </a:graphic>
      </p:graphicFrame>
      <p:graphicFrame>
        <p:nvGraphicFramePr>
          <p:cNvPr id="7" name="Object 6">
            <a:extLst>
              <a:ext uri="{FF2B5EF4-FFF2-40B4-BE49-F238E27FC236}">
                <a16:creationId xmlns:a16="http://schemas.microsoft.com/office/drawing/2014/main" id="{B86932FD-C4A1-4D31-A95D-D1C1A459FFC7}"/>
              </a:ext>
            </a:extLst>
          </p:cNvPr>
          <p:cNvGraphicFramePr>
            <a:graphicFrameLocks noChangeAspect="1"/>
          </p:cNvGraphicFramePr>
          <p:nvPr>
            <p:extLst>
              <p:ext uri="{D42A27DB-BD31-4B8C-83A1-F6EECF244321}">
                <p14:modId xmlns:p14="http://schemas.microsoft.com/office/powerpoint/2010/main" val="202519936"/>
              </p:ext>
            </p:extLst>
          </p:nvPr>
        </p:nvGraphicFramePr>
        <p:xfrm>
          <a:off x="2911475" y="5527675"/>
          <a:ext cx="4087813" cy="1165225"/>
        </p:xfrm>
        <a:graphic>
          <a:graphicData uri="http://schemas.openxmlformats.org/presentationml/2006/ole">
            <mc:AlternateContent xmlns:mc="http://schemas.openxmlformats.org/markup-compatibility/2006">
              <mc:Choice xmlns:v="urn:schemas-microsoft-com:vml" Requires="v">
                <p:oleObj name="Equation" r:id="rId6" imgW="3124080" imgH="888840" progId="Equation.DSMT4">
                  <p:embed/>
                </p:oleObj>
              </mc:Choice>
              <mc:Fallback>
                <p:oleObj name="Equation" r:id="rId6" imgW="3124080" imgH="888840" progId="Equation.DSMT4">
                  <p:embed/>
                  <p:pic>
                    <p:nvPicPr>
                      <p:cNvPr id="7" name="Object 6">
                        <a:extLst>
                          <a:ext uri="{FF2B5EF4-FFF2-40B4-BE49-F238E27FC236}">
                            <a16:creationId xmlns:a16="http://schemas.microsoft.com/office/drawing/2014/main" id="{B86932FD-C4A1-4D31-A95D-D1C1A459FFC7}"/>
                          </a:ext>
                        </a:extLst>
                      </p:cNvPr>
                      <p:cNvPicPr/>
                      <p:nvPr/>
                    </p:nvPicPr>
                    <p:blipFill>
                      <a:blip r:embed="rId7"/>
                      <a:stretch>
                        <a:fillRect/>
                      </a:stretch>
                    </p:blipFill>
                    <p:spPr>
                      <a:xfrm>
                        <a:off x="2911475" y="5527675"/>
                        <a:ext cx="4087813" cy="1165225"/>
                      </a:xfrm>
                      <a:prstGeom prst="rect">
                        <a:avLst/>
                      </a:prstGeom>
                    </p:spPr>
                  </p:pic>
                </p:oleObj>
              </mc:Fallback>
            </mc:AlternateContent>
          </a:graphicData>
        </a:graphic>
      </p:graphicFrame>
      <p:graphicFrame>
        <p:nvGraphicFramePr>
          <p:cNvPr id="10" name="Object 9">
            <a:extLst>
              <a:ext uri="{FF2B5EF4-FFF2-40B4-BE49-F238E27FC236}">
                <a16:creationId xmlns:a16="http://schemas.microsoft.com/office/drawing/2014/main" id="{042A2898-8905-40FE-BF58-E68017FBE96B}"/>
              </a:ext>
            </a:extLst>
          </p:cNvPr>
          <p:cNvGraphicFramePr>
            <a:graphicFrameLocks noChangeAspect="1"/>
          </p:cNvGraphicFramePr>
          <p:nvPr/>
        </p:nvGraphicFramePr>
        <p:xfrm>
          <a:off x="306388" y="6186488"/>
          <a:ext cx="1944687" cy="525462"/>
        </p:xfrm>
        <a:graphic>
          <a:graphicData uri="http://schemas.openxmlformats.org/presentationml/2006/ole">
            <mc:AlternateContent xmlns:mc="http://schemas.openxmlformats.org/markup-compatibility/2006">
              <mc:Choice xmlns:v="urn:schemas-microsoft-com:vml" Requires="v">
                <p:oleObj name="Equation" r:id="rId8" imgW="1473120" imgH="393480" progId="Equation.DSMT4">
                  <p:embed/>
                </p:oleObj>
              </mc:Choice>
              <mc:Fallback>
                <p:oleObj name="Equation" r:id="rId8" imgW="1473120" imgH="393480" progId="Equation.DSMT4">
                  <p:embed/>
                  <p:pic>
                    <p:nvPicPr>
                      <p:cNvPr id="10" name="Object 9">
                        <a:extLst>
                          <a:ext uri="{FF2B5EF4-FFF2-40B4-BE49-F238E27FC236}">
                            <a16:creationId xmlns:a16="http://schemas.microsoft.com/office/drawing/2014/main" id="{042A2898-8905-40FE-BF58-E68017FBE96B}"/>
                          </a:ext>
                        </a:extLst>
                      </p:cNvPr>
                      <p:cNvPicPr>
                        <a:picLocks noChangeAspect="1" noChangeArrowheads="1"/>
                      </p:cNvPicPr>
                      <p:nvPr/>
                    </p:nvPicPr>
                    <p:blipFill>
                      <a:blip r:embed="rId9"/>
                      <a:srcRect/>
                      <a:stretch>
                        <a:fillRect/>
                      </a:stretch>
                    </p:blipFill>
                    <p:spPr bwMode="auto">
                      <a:xfrm>
                        <a:off x="306388" y="6186488"/>
                        <a:ext cx="1944687" cy="525462"/>
                      </a:xfrm>
                      <a:prstGeom prst="rect">
                        <a:avLst/>
                      </a:prstGeom>
                      <a:solidFill>
                        <a:srgbClr val="CCFFCC"/>
                      </a:solidFill>
                    </p:spPr>
                  </p:pic>
                </p:oleObj>
              </mc:Fallback>
            </mc:AlternateContent>
          </a:graphicData>
        </a:graphic>
      </p:graphicFrame>
      <p:sp>
        <p:nvSpPr>
          <p:cNvPr id="11" name="TextBox 10">
            <a:extLst>
              <a:ext uri="{FF2B5EF4-FFF2-40B4-BE49-F238E27FC236}">
                <a16:creationId xmlns:a16="http://schemas.microsoft.com/office/drawing/2014/main" id="{876BDFC5-5817-4D49-A234-8D0B157A347A}"/>
              </a:ext>
            </a:extLst>
          </p:cNvPr>
          <p:cNvSpPr txBox="1"/>
          <p:nvPr/>
        </p:nvSpPr>
        <p:spPr>
          <a:xfrm>
            <a:off x="7243763" y="5234084"/>
            <a:ext cx="4805997" cy="1569660"/>
          </a:xfrm>
          <a:prstGeom prst="rect">
            <a:avLst/>
          </a:prstGeom>
          <a:solidFill>
            <a:srgbClr val="FFCCFF"/>
          </a:solidFill>
        </p:spPr>
        <p:txBody>
          <a:bodyPr wrap="square" rtlCol="0">
            <a:spAutoFit/>
          </a:bodyPr>
          <a:lstStyle/>
          <a:p>
            <a:r>
              <a:rPr lang="en-US" sz="1600"/>
              <a:t>So </a:t>
            </a:r>
            <a:r>
              <a:rPr lang="en-US" sz="1600" b="1"/>
              <a:t>S</a:t>
            </a:r>
            <a:r>
              <a:rPr lang="en-US" sz="1600" b="1" baseline="-25000"/>
              <a:t>P</a:t>
            </a:r>
            <a:r>
              <a:rPr lang="en-US" sz="1600"/>
              <a:t> is the momentum flux tensor, the </a:t>
            </a:r>
            <a:r>
              <a:rPr lang="en-US" sz="1600">
                <a:solidFill>
                  <a:srgbClr val="FF0000"/>
                </a:solidFill>
              </a:rPr>
              <a:t>radiation pressure </a:t>
            </a:r>
            <a:r>
              <a:rPr lang="en-US" sz="1600"/>
              <a:t>more or less, and curly </a:t>
            </a:r>
            <a:r>
              <a:rPr lang="en-US" sz="1600" b="1"/>
              <a:t>p</a:t>
            </a:r>
            <a:r>
              <a:rPr lang="en-US" sz="1600"/>
              <a:t> is the </a:t>
            </a:r>
            <a:r>
              <a:rPr lang="en-US" sz="1600">
                <a:solidFill>
                  <a:srgbClr val="FF0000"/>
                </a:solidFill>
              </a:rPr>
              <a:t>momentum density </a:t>
            </a:r>
            <a:r>
              <a:rPr lang="en-US" sz="1600"/>
              <a:t>of the EM field.  Note this indicates that the change in momentum of the particles is not due solely to the external force.  And so these forces violtes N3L.  Perhaps this is because of their retarded nature?</a:t>
            </a:r>
            <a:endParaRPr lang="en-US"/>
          </a:p>
        </p:txBody>
      </p:sp>
      <p:sp>
        <p:nvSpPr>
          <p:cNvPr id="20" name="TextBox 19">
            <a:extLst>
              <a:ext uri="{FF2B5EF4-FFF2-40B4-BE49-F238E27FC236}">
                <a16:creationId xmlns:a16="http://schemas.microsoft.com/office/drawing/2014/main" id="{103D119E-6F62-41AC-A63B-A660EEB15569}"/>
              </a:ext>
            </a:extLst>
          </p:cNvPr>
          <p:cNvSpPr txBox="1"/>
          <p:nvPr/>
        </p:nvSpPr>
        <p:spPr>
          <a:xfrm>
            <a:off x="6096000" y="1938659"/>
            <a:ext cx="4916923" cy="338554"/>
          </a:xfrm>
          <a:prstGeom prst="rect">
            <a:avLst/>
          </a:prstGeom>
          <a:noFill/>
        </p:spPr>
        <p:txBody>
          <a:bodyPr wrap="none" rtlCol="0">
            <a:spAutoFit/>
          </a:bodyPr>
          <a:lstStyle/>
          <a:p>
            <a:r>
              <a:rPr lang="en-US" sz="1600"/>
              <a:t>If we do a similar thing for angular momentum, we’ll get:</a:t>
            </a:r>
            <a:endParaRPr lang="en-US"/>
          </a:p>
        </p:txBody>
      </p:sp>
      <p:graphicFrame>
        <p:nvGraphicFramePr>
          <p:cNvPr id="17" name="Object 16">
            <a:extLst>
              <a:ext uri="{FF2B5EF4-FFF2-40B4-BE49-F238E27FC236}">
                <a16:creationId xmlns:a16="http://schemas.microsoft.com/office/drawing/2014/main" id="{BBE57CDD-E1D5-4940-9FFA-B3D6507D60C5}"/>
              </a:ext>
            </a:extLst>
          </p:cNvPr>
          <p:cNvGraphicFramePr>
            <a:graphicFrameLocks noChangeAspect="1"/>
          </p:cNvGraphicFramePr>
          <p:nvPr/>
        </p:nvGraphicFramePr>
        <p:xfrm>
          <a:off x="6234113" y="3336925"/>
          <a:ext cx="2019300" cy="538163"/>
        </p:xfrm>
        <a:graphic>
          <a:graphicData uri="http://schemas.openxmlformats.org/presentationml/2006/ole">
            <mc:AlternateContent xmlns:mc="http://schemas.openxmlformats.org/markup-compatibility/2006">
              <mc:Choice xmlns:v="urn:schemas-microsoft-com:vml" Requires="v">
                <p:oleObj name="Equation" r:id="rId10" imgW="1485720" imgH="393480" progId="Equation.DSMT4">
                  <p:embed/>
                </p:oleObj>
              </mc:Choice>
              <mc:Fallback>
                <p:oleObj name="Equation" r:id="rId10" imgW="1485720" imgH="393480" progId="Equation.DSMT4">
                  <p:embed/>
                  <p:pic>
                    <p:nvPicPr>
                      <p:cNvPr id="17" name="Object 16">
                        <a:extLst>
                          <a:ext uri="{FF2B5EF4-FFF2-40B4-BE49-F238E27FC236}">
                            <a16:creationId xmlns:a16="http://schemas.microsoft.com/office/drawing/2014/main" id="{BBE57CDD-E1D5-4940-9FFA-B3D6507D60C5}"/>
                          </a:ext>
                        </a:extLst>
                      </p:cNvPr>
                      <p:cNvPicPr>
                        <a:picLocks noChangeAspect="1" noChangeArrowheads="1"/>
                      </p:cNvPicPr>
                      <p:nvPr/>
                    </p:nvPicPr>
                    <p:blipFill>
                      <a:blip r:embed="rId11"/>
                      <a:srcRect/>
                      <a:stretch>
                        <a:fillRect/>
                      </a:stretch>
                    </p:blipFill>
                    <p:spPr bwMode="auto">
                      <a:xfrm>
                        <a:off x="6234113" y="3336925"/>
                        <a:ext cx="2019300" cy="538163"/>
                      </a:xfrm>
                      <a:prstGeom prst="rect">
                        <a:avLst/>
                      </a:prstGeom>
                      <a:solidFill>
                        <a:srgbClr val="CCFFCC"/>
                      </a:solidFill>
                    </p:spPr>
                  </p:pic>
                </p:oleObj>
              </mc:Fallback>
            </mc:AlternateContent>
          </a:graphicData>
        </a:graphic>
      </p:graphicFrame>
      <p:graphicFrame>
        <p:nvGraphicFramePr>
          <p:cNvPr id="22" name="Object 21">
            <a:extLst>
              <a:ext uri="{FF2B5EF4-FFF2-40B4-BE49-F238E27FC236}">
                <a16:creationId xmlns:a16="http://schemas.microsoft.com/office/drawing/2014/main" id="{70504E63-6030-42CF-B5FB-B0EDEE26313E}"/>
              </a:ext>
            </a:extLst>
          </p:cNvPr>
          <p:cNvGraphicFramePr>
            <a:graphicFrameLocks noChangeAspect="1"/>
          </p:cNvGraphicFramePr>
          <p:nvPr/>
        </p:nvGraphicFramePr>
        <p:xfrm>
          <a:off x="6234113" y="2511425"/>
          <a:ext cx="2692400" cy="538163"/>
        </p:xfrm>
        <a:graphic>
          <a:graphicData uri="http://schemas.openxmlformats.org/presentationml/2006/ole">
            <mc:AlternateContent xmlns:mc="http://schemas.openxmlformats.org/markup-compatibility/2006">
              <mc:Choice xmlns:v="urn:schemas-microsoft-com:vml" Requires="v">
                <p:oleObj name="Equation" r:id="rId12" imgW="1981080" imgH="393480" progId="Equation.DSMT4">
                  <p:embed/>
                </p:oleObj>
              </mc:Choice>
              <mc:Fallback>
                <p:oleObj name="Equation" r:id="rId12" imgW="1981080" imgH="393480" progId="Equation.DSMT4">
                  <p:embed/>
                  <p:pic>
                    <p:nvPicPr>
                      <p:cNvPr id="22" name="Object 21">
                        <a:extLst>
                          <a:ext uri="{FF2B5EF4-FFF2-40B4-BE49-F238E27FC236}">
                            <a16:creationId xmlns:a16="http://schemas.microsoft.com/office/drawing/2014/main" id="{70504E63-6030-42CF-B5FB-B0EDEE26313E}"/>
                          </a:ext>
                        </a:extLst>
                      </p:cNvPr>
                      <p:cNvPicPr>
                        <a:picLocks noChangeAspect="1" noChangeArrowheads="1"/>
                      </p:cNvPicPr>
                      <p:nvPr/>
                    </p:nvPicPr>
                    <p:blipFill>
                      <a:blip r:embed="rId13"/>
                      <a:srcRect/>
                      <a:stretch>
                        <a:fillRect/>
                      </a:stretch>
                    </p:blipFill>
                    <p:spPr bwMode="auto">
                      <a:xfrm>
                        <a:off x="6234113" y="2511425"/>
                        <a:ext cx="2692400" cy="538163"/>
                      </a:xfrm>
                      <a:prstGeom prst="rect">
                        <a:avLst/>
                      </a:prstGeom>
                      <a:solidFill>
                        <a:srgbClr val="CCFFCC"/>
                      </a:solidFill>
                    </p:spPr>
                  </p:pic>
                </p:oleObj>
              </mc:Fallback>
            </mc:AlternateContent>
          </a:graphicData>
        </a:graphic>
      </p:graphicFrame>
      <p:graphicFrame>
        <p:nvGraphicFramePr>
          <p:cNvPr id="23" name="Object 22">
            <a:extLst>
              <a:ext uri="{FF2B5EF4-FFF2-40B4-BE49-F238E27FC236}">
                <a16:creationId xmlns:a16="http://schemas.microsoft.com/office/drawing/2014/main" id="{87FF7D7C-30EE-4648-87FD-E40AFA79FA4A}"/>
              </a:ext>
            </a:extLst>
          </p:cNvPr>
          <p:cNvGraphicFramePr>
            <a:graphicFrameLocks noChangeAspect="1"/>
          </p:cNvGraphicFramePr>
          <p:nvPr>
            <p:extLst>
              <p:ext uri="{D42A27DB-BD31-4B8C-83A1-F6EECF244321}">
                <p14:modId xmlns:p14="http://schemas.microsoft.com/office/powerpoint/2010/main" val="3365281793"/>
              </p:ext>
            </p:extLst>
          </p:nvPr>
        </p:nvGraphicFramePr>
        <p:xfrm>
          <a:off x="9428162" y="2546350"/>
          <a:ext cx="884237" cy="556273"/>
        </p:xfrm>
        <a:graphic>
          <a:graphicData uri="http://schemas.openxmlformats.org/presentationml/2006/ole">
            <mc:AlternateContent xmlns:mc="http://schemas.openxmlformats.org/markup-compatibility/2006">
              <mc:Choice xmlns:v="urn:schemas-microsoft-com:vml" Requires="v">
                <p:oleObj name="Equation" r:id="rId14" imgW="685800" imgH="431640" progId="Equation.DSMT4">
                  <p:embed/>
                </p:oleObj>
              </mc:Choice>
              <mc:Fallback>
                <p:oleObj name="Equation" r:id="rId14" imgW="685800" imgH="431640" progId="Equation.DSMT4">
                  <p:embed/>
                  <p:pic>
                    <p:nvPicPr>
                      <p:cNvPr id="23" name="Object 22">
                        <a:extLst>
                          <a:ext uri="{FF2B5EF4-FFF2-40B4-BE49-F238E27FC236}">
                            <a16:creationId xmlns:a16="http://schemas.microsoft.com/office/drawing/2014/main" id="{87FF7D7C-30EE-4648-87FD-E40AFA79FA4A}"/>
                          </a:ext>
                        </a:extLst>
                      </p:cNvPr>
                      <p:cNvPicPr/>
                      <p:nvPr/>
                    </p:nvPicPr>
                    <p:blipFill>
                      <a:blip r:embed="rId15"/>
                      <a:stretch>
                        <a:fillRect/>
                      </a:stretch>
                    </p:blipFill>
                    <p:spPr>
                      <a:xfrm>
                        <a:off x="9428162" y="2546350"/>
                        <a:ext cx="884237" cy="556273"/>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16">
            <p14:nvContentPartPr>
              <p14:cNvPr id="3" name="Ink 2">
                <a:extLst>
                  <a:ext uri="{FF2B5EF4-FFF2-40B4-BE49-F238E27FC236}">
                    <a16:creationId xmlns:a16="http://schemas.microsoft.com/office/drawing/2014/main" id="{5C73E72A-497B-AA6A-6514-9256BFA9897C}"/>
                  </a:ext>
                </a:extLst>
              </p14:cNvPr>
              <p14:cNvContentPartPr/>
              <p14:nvPr/>
            </p14:nvContentPartPr>
            <p14:xfrm>
              <a:off x="6378320" y="4855680"/>
              <a:ext cx="1221480" cy="1104120"/>
            </p14:xfrm>
          </p:contentPart>
        </mc:Choice>
        <mc:Fallback xmlns="">
          <p:pic>
            <p:nvPicPr>
              <p:cNvPr id="3" name="Ink 2">
                <a:extLst>
                  <a:ext uri="{FF2B5EF4-FFF2-40B4-BE49-F238E27FC236}">
                    <a16:creationId xmlns:a16="http://schemas.microsoft.com/office/drawing/2014/main" id="{5C73E72A-497B-AA6A-6514-9256BFA9897C}"/>
                  </a:ext>
                </a:extLst>
              </p:cNvPr>
              <p:cNvPicPr/>
              <p:nvPr/>
            </p:nvPicPr>
            <p:blipFill>
              <a:blip r:embed="rId17"/>
              <a:stretch>
                <a:fillRect/>
              </a:stretch>
            </p:blipFill>
            <p:spPr>
              <a:xfrm>
                <a:off x="6369680" y="4847040"/>
                <a:ext cx="1239120" cy="1121760"/>
              </a:xfrm>
              <a:prstGeom prst="rect">
                <a:avLst/>
              </a:prstGeom>
            </p:spPr>
          </p:pic>
        </mc:Fallback>
      </mc:AlternateContent>
      <p:sp>
        <p:nvSpPr>
          <p:cNvPr id="4" name="TextBox 3">
            <a:extLst>
              <a:ext uri="{FF2B5EF4-FFF2-40B4-BE49-F238E27FC236}">
                <a16:creationId xmlns:a16="http://schemas.microsoft.com/office/drawing/2014/main" id="{5605F8C3-4A09-E280-6822-E9CC5023C1C1}"/>
              </a:ext>
            </a:extLst>
          </p:cNvPr>
          <p:cNvSpPr txBox="1"/>
          <p:nvPr/>
        </p:nvSpPr>
        <p:spPr>
          <a:xfrm>
            <a:off x="7618666" y="4319114"/>
            <a:ext cx="1871590" cy="646331"/>
          </a:xfrm>
          <a:prstGeom prst="rect">
            <a:avLst/>
          </a:prstGeom>
          <a:noFill/>
          <a:ln>
            <a:solidFill>
              <a:schemeClr val="accent2">
                <a:lumMod val="75000"/>
              </a:schemeClr>
            </a:solidFill>
          </a:ln>
        </p:spPr>
        <p:txBody>
          <a:bodyPr wrap="square" rtlCol="0">
            <a:spAutoFit/>
          </a:bodyPr>
          <a:lstStyle/>
          <a:p>
            <a:r>
              <a:rPr lang="en-US"/>
              <a:t>how get Pressure from </a:t>
            </a:r>
            <a:r>
              <a:rPr lang="en-US" b="1"/>
              <a:t>S</a:t>
            </a:r>
            <a:r>
              <a:rPr lang="en-US" baseline="-25000"/>
              <a:t>P</a:t>
            </a:r>
            <a:r>
              <a:rPr lang="en-US"/>
              <a:t>?</a:t>
            </a:r>
          </a:p>
        </p:txBody>
      </p:sp>
    </p:spTree>
    <p:extLst>
      <p:ext uri="{BB962C8B-B14F-4D97-AF65-F5344CB8AC3E}">
        <p14:creationId xmlns:p14="http://schemas.microsoft.com/office/powerpoint/2010/main" val="26206925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AC20CC-D074-4FF2-B8E9-34E530EFBE0E}"/>
              </a:ext>
            </a:extLst>
          </p:cNvPr>
          <p:cNvSpPr>
            <a:spLocks noGrp="1"/>
          </p:cNvSpPr>
          <p:nvPr>
            <p:ph type="ctrTitle"/>
          </p:nvPr>
        </p:nvSpPr>
        <p:spPr>
          <a:xfrm>
            <a:off x="3403075" y="108177"/>
            <a:ext cx="4898581" cy="695286"/>
          </a:xfrm>
        </p:spPr>
        <p:txBody>
          <a:bodyPr>
            <a:normAutofit/>
          </a:bodyPr>
          <a:lstStyle/>
          <a:p>
            <a:r>
              <a:rPr lang="en-US" sz="3600" b="1" u="sng">
                <a:latin typeface="+mn-lt"/>
              </a:rPr>
              <a:t>Free EB Waves</a:t>
            </a:r>
          </a:p>
        </p:txBody>
      </p:sp>
      <p:sp>
        <p:nvSpPr>
          <p:cNvPr id="3" name="TextBox 2">
            <a:extLst>
              <a:ext uri="{FF2B5EF4-FFF2-40B4-BE49-F238E27FC236}">
                <a16:creationId xmlns:a16="http://schemas.microsoft.com/office/drawing/2014/main" id="{E3D588BF-9343-42BF-9BAC-03868F88F7D7}"/>
              </a:ext>
            </a:extLst>
          </p:cNvPr>
          <p:cNvSpPr txBox="1"/>
          <p:nvPr/>
        </p:nvSpPr>
        <p:spPr>
          <a:xfrm>
            <a:off x="341655" y="1112146"/>
            <a:ext cx="10652289" cy="584775"/>
          </a:xfrm>
          <a:prstGeom prst="rect">
            <a:avLst/>
          </a:prstGeom>
          <a:noFill/>
        </p:spPr>
        <p:txBody>
          <a:bodyPr wrap="square" rtlCol="0">
            <a:spAutoFit/>
          </a:bodyPr>
          <a:lstStyle/>
          <a:p>
            <a:r>
              <a:rPr lang="en-US" sz="1600"/>
              <a:t>Let’s consider radiation now.  First, we’ll examine EM simple waves.  We can verify that the following plane waves are solutions to Maxwell’s equations:</a:t>
            </a:r>
          </a:p>
        </p:txBody>
      </p:sp>
      <p:graphicFrame>
        <p:nvGraphicFramePr>
          <p:cNvPr id="6" name="Object 5">
            <a:extLst>
              <a:ext uri="{FF2B5EF4-FFF2-40B4-BE49-F238E27FC236}">
                <a16:creationId xmlns:a16="http://schemas.microsoft.com/office/drawing/2014/main" id="{9AF1D099-1A8A-4F0C-9CAD-793F8130246D}"/>
              </a:ext>
            </a:extLst>
          </p:cNvPr>
          <p:cNvGraphicFramePr>
            <a:graphicFrameLocks noChangeAspect="1"/>
          </p:cNvGraphicFramePr>
          <p:nvPr/>
        </p:nvGraphicFramePr>
        <p:xfrm>
          <a:off x="419709" y="1981788"/>
          <a:ext cx="1572152" cy="723022"/>
        </p:xfrm>
        <a:graphic>
          <a:graphicData uri="http://schemas.openxmlformats.org/presentationml/2006/ole">
            <mc:AlternateContent xmlns:mc="http://schemas.openxmlformats.org/markup-compatibility/2006">
              <mc:Choice xmlns:v="urn:schemas-microsoft-com:vml" Requires="v">
                <p:oleObj name="Equation" r:id="rId2" imgW="1041120" imgH="482400" progId="Equation.DSMT4">
                  <p:embed/>
                </p:oleObj>
              </mc:Choice>
              <mc:Fallback>
                <p:oleObj name="Equation" r:id="rId2" imgW="1041120" imgH="482400" progId="Equation.DSMT4">
                  <p:embed/>
                  <p:pic>
                    <p:nvPicPr>
                      <p:cNvPr id="6" name="Object 5">
                        <a:extLst>
                          <a:ext uri="{FF2B5EF4-FFF2-40B4-BE49-F238E27FC236}">
                            <a16:creationId xmlns:a16="http://schemas.microsoft.com/office/drawing/2014/main" id="{9AF1D099-1A8A-4F0C-9CAD-793F8130246D}"/>
                          </a:ext>
                        </a:extLst>
                      </p:cNvPr>
                      <p:cNvPicPr>
                        <a:picLocks noChangeAspect="1" noChangeArrowheads="1"/>
                      </p:cNvPicPr>
                      <p:nvPr/>
                    </p:nvPicPr>
                    <p:blipFill>
                      <a:blip r:embed="rId3"/>
                      <a:srcRect/>
                      <a:stretch>
                        <a:fillRect/>
                      </a:stretch>
                    </p:blipFill>
                    <p:spPr bwMode="auto">
                      <a:xfrm>
                        <a:off x="419709" y="1981788"/>
                        <a:ext cx="1572152" cy="723022"/>
                      </a:xfrm>
                      <a:prstGeom prst="rect">
                        <a:avLst/>
                      </a:prstGeom>
                      <a:solidFill>
                        <a:srgbClr val="CCFFCC"/>
                      </a:solidFill>
                    </p:spPr>
                  </p:pic>
                </p:oleObj>
              </mc:Fallback>
            </mc:AlternateContent>
          </a:graphicData>
        </a:graphic>
      </p:graphicFrame>
      <p:sp>
        <p:nvSpPr>
          <p:cNvPr id="8" name="TextBox 7">
            <a:extLst>
              <a:ext uri="{FF2B5EF4-FFF2-40B4-BE49-F238E27FC236}">
                <a16:creationId xmlns:a16="http://schemas.microsoft.com/office/drawing/2014/main" id="{66F8F93B-8FFC-4A03-9D93-B54FB6944893}"/>
              </a:ext>
            </a:extLst>
          </p:cNvPr>
          <p:cNvSpPr txBox="1"/>
          <p:nvPr/>
        </p:nvSpPr>
        <p:spPr>
          <a:xfrm>
            <a:off x="2229801" y="2184714"/>
            <a:ext cx="714170" cy="338554"/>
          </a:xfrm>
          <a:prstGeom prst="rect">
            <a:avLst/>
          </a:prstGeom>
          <a:noFill/>
        </p:spPr>
        <p:txBody>
          <a:bodyPr wrap="none" rtlCol="0">
            <a:spAutoFit/>
          </a:bodyPr>
          <a:lstStyle/>
          <a:p>
            <a:r>
              <a:rPr lang="en-US" sz="1600"/>
              <a:t>where</a:t>
            </a:r>
            <a:endParaRPr lang="en-US"/>
          </a:p>
        </p:txBody>
      </p:sp>
      <p:graphicFrame>
        <p:nvGraphicFramePr>
          <p:cNvPr id="16" name="Object 15">
            <a:extLst>
              <a:ext uri="{FF2B5EF4-FFF2-40B4-BE49-F238E27FC236}">
                <a16:creationId xmlns:a16="http://schemas.microsoft.com/office/drawing/2014/main" id="{B6744203-9CC0-4ABD-B369-D17B76AE8D99}"/>
              </a:ext>
            </a:extLst>
          </p:cNvPr>
          <p:cNvGraphicFramePr>
            <a:graphicFrameLocks noChangeAspect="1"/>
          </p:cNvGraphicFramePr>
          <p:nvPr/>
        </p:nvGraphicFramePr>
        <p:xfrm>
          <a:off x="3157538" y="1849438"/>
          <a:ext cx="5365750" cy="1776412"/>
        </p:xfrm>
        <a:graphic>
          <a:graphicData uri="http://schemas.openxmlformats.org/presentationml/2006/ole">
            <mc:AlternateContent xmlns:mc="http://schemas.openxmlformats.org/markup-compatibility/2006">
              <mc:Choice xmlns:v="urn:schemas-microsoft-com:vml" Requires="v">
                <p:oleObj name="Equation" r:id="rId4" imgW="4241520" imgH="1396800" progId="Equation.DSMT4">
                  <p:embed/>
                </p:oleObj>
              </mc:Choice>
              <mc:Fallback>
                <p:oleObj name="Equation" r:id="rId4" imgW="4241520" imgH="1396800" progId="Equation.DSMT4">
                  <p:embed/>
                  <p:pic>
                    <p:nvPicPr>
                      <p:cNvPr id="16" name="Object 15">
                        <a:extLst>
                          <a:ext uri="{FF2B5EF4-FFF2-40B4-BE49-F238E27FC236}">
                            <a16:creationId xmlns:a16="http://schemas.microsoft.com/office/drawing/2014/main" id="{B6744203-9CC0-4ABD-B369-D17B76AE8D99}"/>
                          </a:ext>
                        </a:extLst>
                      </p:cNvPr>
                      <p:cNvPicPr>
                        <a:picLocks noChangeAspect="1" noChangeArrowheads="1"/>
                      </p:cNvPicPr>
                      <p:nvPr/>
                    </p:nvPicPr>
                    <p:blipFill>
                      <a:blip r:embed="rId5"/>
                      <a:srcRect/>
                      <a:stretch>
                        <a:fillRect/>
                      </a:stretch>
                    </p:blipFill>
                    <p:spPr bwMode="auto">
                      <a:xfrm>
                        <a:off x="3157538" y="1849438"/>
                        <a:ext cx="5365750" cy="1776412"/>
                      </a:xfrm>
                      <a:prstGeom prst="rect">
                        <a:avLst/>
                      </a:prstGeom>
                      <a:solidFill>
                        <a:schemeClr val="bg1"/>
                      </a:solidFill>
                    </p:spPr>
                  </p:pic>
                </p:oleObj>
              </mc:Fallback>
            </mc:AlternateContent>
          </a:graphicData>
        </a:graphic>
      </p:graphicFrame>
      <p:graphicFrame>
        <p:nvGraphicFramePr>
          <p:cNvPr id="18" name="Object 17">
            <a:extLst>
              <a:ext uri="{FF2B5EF4-FFF2-40B4-BE49-F238E27FC236}">
                <a16:creationId xmlns:a16="http://schemas.microsoft.com/office/drawing/2014/main" id="{7CA3DC6B-34C7-43EF-BD8B-6CBC374FAE9F}"/>
              </a:ext>
            </a:extLst>
          </p:cNvPr>
          <p:cNvGraphicFramePr>
            <a:graphicFrameLocks noChangeAspect="1"/>
          </p:cNvGraphicFramePr>
          <p:nvPr>
            <p:extLst>
              <p:ext uri="{D42A27DB-BD31-4B8C-83A1-F6EECF244321}">
                <p14:modId xmlns:p14="http://schemas.microsoft.com/office/powerpoint/2010/main" val="2220691787"/>
              </p:ext>
            </p:extLst>
          </p:nvPr>
        </p:nvGraphicFramePr>
        <p:xfrm>
          <a:off x="3197225" y="4450262"/>
          <a:ext cx="985930" cy="1703141"/>
        </p:xfrm>
        <a:graphic>
          <a:graphicData uri="http://schemas.openxmlformats.org/presentationml/2006/ole">
            <mc:AlternateContent xmlns:mc="http://schemas.openxmlformats.org/markup-compatibility/2006">
              <mc:Choice xmlns:v="urn:schemas-microsoft-com:vml" Requires="v">
                <p:oleObj name="Equation" r:id="rId6" imgW="660240" imgH="1168200" progId="Equation.DSMT4">
                  <p:embed/>
                </p:oleObj>
              </mc:Choice>
              <mc:Fallback>
                <p:oleObj name="Equation" r:id="rId6" imgW="660240" imgH="1168200" progId="Equation.DSMT4">
                  <p:embed/>
                  <p:pic>
                    <p:nvPicPr>
                      <p:cNvPr id="18" name="Object 17">
                        <a:extLst>
                          <a:ext uri="{FF2B5EF4-FFF2-40B4-BE49-F238E27FC236}">
                            <a16:creationId xmlns:a16="http://schemas.microsoft.com/office/drawing/2014/main" id="{7CA3DC6B-34C7-43EF-BD8B-6CBC374FAE9F}"/>
                          </a:ext>
                        </a:extLst>
                      </p:cNvPr>
                      <p:cNvPicPr>
                        <a:picLocks noChangeAspect="1" noChangeArrowheads="1"/>
                      </p:cNvPicPr>
                      <p:nvPr/>
                    </p:nvPicPr>
                    <p:blipFill>
                      <a:blip r:embed="rId7"/>
                      <a:srcRect/>
                      <a:stretch>
                        <a:fillRect/>
                      </a:stretch>
                    </p:blipFill>
                    <p:spPr bwMode="auto">
                      <a:xfrm>
                        <a:off x="3197225" y="4450262"/>
                        <a:ext cx="985930" cy="1703141"/>
                      </a:xfrm>
                      <a:prstGeom prst="rect">
                        <a:avLst/>
                      </a:prstGeom>
                      <a:solidFill>
                        <a:srgbClr val="CCFFCC"/>
                      </a:solidFill>
                    </p:spPr>
                  </p:pic>
                </p:oleObj>
              </mc:Fallback>
            </mc:AlternateContent>
          </a:graphicData>
        </a:graphic>
      </p:graphicFrame>
      <p:sp>
        <p:nvSpPr>
          <p:cNvPr id="24" name="TextBox 23">
            <a:extLst>
              <a:ext uri="{FF2B5EF4-FFF2-40B4-BE49-F238E27FC236}">
                <a16:creationId xmlns:a16="http://schemas.microsoft.com/office/drawing/2014/main" id="{228A3007-FDFE-464E-BD0D-3FAF206C8E0F}"/>
              </a:ext>
            </a:extLst>
          </p:cNvPr>
          <p:cNvSpPr txBox="1"/>
          <p:nvPr/>
        </p:nvSpPr>
        <p:spPr>
          <a:xfrm flipH="1">
            <a:off x="3110533" y="3918762"/>
            <a:ext cx="1335610" cy="338554"/>
          </a:xfrm>
          <a:prstGeom prst="rect">
            <a:avLst/>
          </a:prstGeom>
          <a:noFill/>
        </p:spPr>
        <p:txBody>
          <a:bodyPr wrap="square" rtlCol="0">
            <a:spAutoFit/>
          </a:bodyPr>
          <a:lstStyle/>
          <a:p>
            <a:r>
              <a:rPr lang="en-US" sz="1600"/>
              <a:t>And further:</a:t>
            </a:r>
          </a:p>
        </p:txBody>
      </p:sp>
    </p:spTree>
    <p:extLst>
      <p:ext uri="{BB962C8B-B14F-4D97-AF65-F5344CB8AC3E}">
        <p14:creationId xmlns:p14="http://schemas.microsoft.com/office/powerpoint/2010/main" val="1997353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AC20CC-D074-4FF2-B8E9-34E530EFBE0E}"/>
              </a:ext>
            </a:extLst>
          </p:cNvPr>
          <p:cNvSpPr>
            <a:spLocks noGrp="1"/>
          </p:cNvSpPr>
          <p:nvPr>
            <p:ph type="ctrTitle"/>
          </p:nvPr>
        </p:nvSpPr>
        <p:spPr>
          <a:xfrm>
            <a:off x="2886319" y="236288"/>
            <a:ext cx="6772798" cy="695286"/>
          </a:xfrm>
        </p:spPr>
        <p:txBody>
          <a:bodyPr>
            <a:normAutofit/>
          </a:bodyPr>
          <a:lstStyle/>
          <a:p>
            <a:r>
              <a:rPr lang="en-US" sz="3600" b="1" u="sng">
                <a:latin typeface="+mn-lt"/>
              </a:rPr>
              <a:t>Free EB Moving Point Charge</a:t>
            </a:r>
          </a:p>
        </p:txBody>
      </p:sp>
      <p:graphicFrame>
        <p:nvGraphicFramePr>
          <p:cNvPr id="28" name="Object 27">
            <a:extLst>
              <a:ext uri="{FF2B5EF4-FFF2-40B4-BE49-F238E27FC236}">
                <a16:creationId xmlns:a16="http://schemas.microsoft.com/office/drawing/2014/main" id="{BE353874-E148-4473-A4F3-EC69BF0BD148}"/>
              </a:ext>
            </a:extLst>
          </p:cNvPr>
          <p:cNvGraphicFramePr>
            <a:graphicFrameLocks noChangeAspect="1"/>
          </p:cNvGraphicFramePr>
          <p:nvPr/>
        </p:nvGraphicFramePr>
        <p:xfrm>
          <a:off x="395924" y="2251471"/>
          <a:ext cx="3367088" cy="496888"/>
        </p:xfrm>
        <a:graphic>
          <a:graphicData uri="http://schemas.openxmlformats.org/presentationml/2006/ole">
            <mc:AlternateContent xmlns:mc="http://schemas.openxmlformats.org/markup-compatibility/2006">
              <mc:Choice xmlns:v="urn:schemas-microsoft-com:vml" Requires="v">
                <p:oleObj name="Equation" r:id="rId2" imgW="2628720" imgH="393480" progId="Equation.DSMT4">
                  <p:embed/>
                </p:oleObj>
              </mc:Choice>
              <mc:Fallback>
                <p:oleObj name="Equation" r:id="rId2" imgW="2628720" imgH="393480" progId="Equation.DSMT4">
                  <p:embed/>
                  <p:pic>
                    <p:nvPicPr>
                      <p:cNvPr id="28" name="Object 27">
                        <a:extLst>
                          <a:ext uri="{FF2B5EF4-FFF2-40B4-BE49-F238E27FC236}">
                            <a16:creationId xmlns:a16="http://schemas.microsoft.com/office/drawing/2014/main" id="{BE353874-E148-4473-A4F3-EC69BF0BD148}"/>
                          </a:ext>
                        </a:extLst>
                      </p:cNvPr>
                      <p:cNvPicPr>
                        <a:picLocks noChangeAspect="1" noChangeArrowheads="1"/>
                      </p:cNvPicPr>
                      <p:nvPr/>
                    </p:nvPicPr>
                    <p:blipFill>
                      <a:blip r:embed="rId3"/>
                      <a:srcRect/>
                      <a:stretch>
                        <a:fillRect/>
                      </a:stretch>
                    </p:blipFill>
                    <p:spPr bwMode="auto">
                      <a:xfrm>
                        <a:off x="395924" y="2251471"/>
                        <a:ext cx="3367088" cy="496888"/>
                      </a:xfrm>
                      <a:prstGeom prst="rect">
                        <a:avLst/>
                      </a:prstGeom>
                      <a:solidFill>
                        <a:srgbClr val="CCFFCC"/>
                      </a:solidFill>
                    </p:spPr>
                  </p:pic>
                </p:oleObj>
              </mc:Fallback>
            </mc:AlternateContent>
          </a:graphicData>
        </a:graphic>
      </p:graphicFrame>
      <p:sp>
        <p:nvSpPr>
          <p:cNvPr id="29" name="TextBox 28">
            <a:extLst>
              <a:ext uri="{FF2B5EF4-FFF2-40B4-BE49-F238E27FC236}">
                <a16:creationId xmlns:a16="http://schemas.microsoft.com/office/drawing/2014/main" id="{5595A170-4C35-4FE3-A1A5-AB4E48E611FE}"/>
              </a:ext>
            </a:extLst>
          </p:cNvPr>
          <p:cNvSpPr txBox="1"/>
          <p:nvPr/>
        </p:nvSpPr>
        <p:spPr>
          <a:xfrm>
            <a:off x="283688" y="1382768"/>
            <a:ext cx="10323351" cy="584775"/>
          </a:xfrm>
          <a:prstGeom prst="rect">
            <a:avLst/>
          </a:prstGeom>
          <a:noFill/>
        </p:spPr>
        <p:txBody>
          <a:bodyPr wrap="square" rtlCol="0">
            <a:spAutoFit/>
          </a:bodyPr>
          <a:lstStyle/>
          <a:p>
            <a:r>
              <a:rPr lang="en-US" sz="1600"/>
              <a:t>Now let consider power emitted by an accelerating charged particle.  We have the formula for the field.  We simply have to evaluate </a:t>
            </a:r>
            <a:r>
              <a:rPr lang="en-US" sz="1600" b="1"/>
              <a:t>S</a:t>
            </a:r>
            <a:r>
              <a:rPr lang="en-US" sz="1600" baseline="-25000"/>
              <a:t>U</a:t>
            </a:r>
            <a:r>
              <a:rPr lang="en-US" sz="1600"/>
              <a:t>.   </a:t>
            </a:r>
          </a:p>
        </p:txBody>
      </p:sp>
      <p:graphicFrame>
        <p:nvGraphicFramePr>
          <p:cNvPr id="31" name="Object 30">
            <a:extLst>
              <a:ext uri="{FF2B5EF4-FFF2-40B4-BE49-F238E27FC236}">
                <a16:creationId xmlns:a16="http://schemas.microsoft.com/office/drawing/2014/main" id="{EFECD537-A84D-4DCA-8612-CF42D0A8208A}"/>
              </a:ext>
            </a:extLst>
          </p:cNvPr>
          <p:cNvGraphicFramePr>
            <a:graphicFrameLocks noChangeAspect="1"/>
          </p:cNvGraphicFramePr>
          <p:nvPr>
            <p:extLst>
              <p:ext uri="{D42A27DB-BD31-4B8C-83A1-F6EECF244321}">
                <p14:modId xmlns:p14="http://schemas.microsoft.com/office/powerpoint/2010/main" val="108109871"/>
              </p:ext>
            </p:extLst>
          </p:nvPr>
        </p:nvGraphicFramePr>
        <p:xfrm>
          <a:off x="3033713" y="3852863"/>
          <a:ext cx="2173287" cy="1028700"/>
        </p:xfrm>
        <a:graphic>
          <a:graphicData uri="http://schemas.openxmlformats.org/presentationml/2006/ole">
            <mc:AlternateContent xmlns:mc="http://schemas.openxmlformats.org/markup-compatibility/2006">
              <mc:Choice xmlns:v="urn:schemas-microsoft-com:vml" Requires="v">
                <p:oleObj name="Equation" r:id="rId4" imgW="1930320" imgH="914400" progId="Equation.DSMT4">
                  <p:embed/>
                </p:oleObj>
              </mc:Choice>
              <mc:Fallback>
                <p:oleObj name="Equation" r:id="rId4" imgW="1930320" imgH="914400" progId="Equation.DSMT4">
                  <p:embed/>
                  <p:pic>
                    <p:nvPicPr>
                      <p:cNvPr id="31" name="Object 30">
                        <a:extLst>
                          <a:ext uri="{FF2B5EF4-FFF2-40B4-BE49-F238E27FC236}">
                            <a16:creationId xmlns:a16="http://schemas.microsoft.com/office/drawing/2014/main" id="{EFECD537-A84D-4DCA-8612-CF42D0A8208A}"/>
                          </a:ext>
                        </a:extLst>
                      </p:cNvPr>
                      <p:cNvPicPr>
                        <a:picLocks noChangeAspect="1" noChangeArrowheads="1"/>
                      </p:cNvPicPr>
                      <p:nvPr/>
                    </p:nvPicPr>
                    <p:blipFill>
                      <a:blip r:embed="rId5"/>
                      <a:srcRect/>
                      <a:stretch>
                        <a:fillRect/>
                      </a:stretch>
                    </p:blipFill>
                    <p:spPr bwMode="auto">
                      <a:xfrm>
                        <a:off x="3033713" y="3852863"/>
                        <a:ext cx="2173287" cy="1028700"/>
                      </a:xfrm>
                      <a:prstGeom prst="rect">
                        <a:avLst/>
                      </a:prstGeom>
                      <a:noFill/>
                    </p:spPr>
                  </p:pic>
                </p:oleObj>
              </mc:Fallback>
            </mc:AlternateContent>
          </a:graphicData>
        </a:graphic>
      </p:graphicFrame>
      <p:graphicFrame>
        <p:nvGraphicFramePr>
          <p:cNvPr id="33" name="Object 32">
            <a:extLst>
              <a:ext uri="{FF2B5EF4-FFF2-40B4-BE49-F238E27FC236}">
                <a16:creationId xmlns:a16="http://schemas.microsoft.com/office/drawing/2014/main" id="{EF021E2C-1D26-4EFD-AF5D-CE0B4C2F9533}"/>
              </a:ext>
            </a:extLst>
          </p:cNvPr>
          <p:cNvGraphicFramePr>
            <a:graphicFrameLocks noChangeAspect="1"/>
          </p:cNvGraphicFramePr>
          <p:nvPr/>
        </p:nvGraphicFramePr>
        <p:xfrm>
          <a:off x="461912" y="3450991"/>
          <a:ext cx="2057400" cy="1714500"/>
        </p:xfrm>
        <a:graphic>
          <a:graphicData uri="http://schemas.openxmlformats.org/presentationml/2006/ole">
            <mc:AlternateContent xmlns:mc="http://schemas.openxmlformats.org/markup-compatibility/2006">
              <mc:Choice xmlns:v="urn:schemas-microsoft-com:vml" Requires="v">
                <p:oleObj name="Bitmap Image" r:id="rId6" imgW="2619048" imgH="2076740" progId="Paint.Picture">
                  <p:embed/>
                </p:oleObj>
              </mc:Choice>
              <mc:Fallback>
                <p:oleObj name="Bitmap Image" r:id="rId6" imgW="2619048" imgH="2076740" progId="Paint.Picture">
                  <p:embed/>
                  <p:pic>
                    <p:nvPicPr>
                      <p:cNvPr id="33" name="Object 32">
                        <a:extLst>
                          <a:ext uri="{FF2B5EF4-FFF2-40B4-BE49-F238E27FC236}">
                            <a16:creationId xmlns:a16="http://schemas.microsoft.com/office/drawing/2014/main" id="{EF021E2C-1D26-4EFD-AF5D-CE0B4C2F9533}"/>
                          </a:ext>
                        </a:extLst>
                      </p:cNvPr>
                      <p:cNvPicPr>
                        <a:picLocks noChangeAspect="1" noChangeArrowheads="1"/>
                      </p:cNvPicPr>
                      <p:nvPr/>
                    </p:nvPicPr>
                    <p:blipFill>
                      <a:blip r:embed="rId7">
                        <a:extLst>
                          <a:ext uri="{28A0092B-C50C-407E-A947-70E740481C1C}">
                            <a14:useLocalDpi xmlns:a14="http://schemas.microsoft.com/office/drawing/2010/main" val="0"/>
                          </a:ext>
                        </a:extLst>
                      </a:blip>
                      <a:srcRect l="8728" t="5504" r="12727" b="11926"/>
                      <a:stretch>
                        <a:fillRect/>
                      </a:stretch>
                    </p:blipFill>
                    <p:spPr bwMode="auto">
                      <a:xfrm>
                        <a:off x="461912" y="3450991"/>
                        <a:ext cx="2057400" cy="1714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4" name="TextBox 33">
            <a:extLst>
              <a:ext uri="{FF2B5EF4-FFF2-40B4-BE49-F238E27FC236}">
                <a16:creationId xmlns:a16="http://schemas.microsoft.com/office/drawing/2014/main" id="{6547428A-5448-4941-A905-A9FCC8B4CB86}"/>
              </a:ext>
            </a:extLst>
          </p:cNvPr>
          <p:cNvSpPr txBox="1"/>
          <p:nvPr/>
        </p:nvSpPr>
        <p:spPr>
          <a:xfrm>
            <a:off x="395924" y="2933937"/>
            <a:ext cx="2841740" cy="369332"/>
          </a:xfrm>
          <a:prstGeom prst="rect">
            <a:avLst/>
          </a:prstGeom>
          <a:noFill/>
        </p:spPr>
        <p:txBody>
          <a:bodyPr wrap="none" rtlCol="0">
            <a:spAutoFit/>
          </a:bodyPr>
          <a:lstStyle/>
          <a:p>
            <a:r>
              <a:rPr lang="en-US"/>
              <a:t>Linearly accelerating charge:</a:t>
            </a:r>
          </a:p>
        </p:txBody>
      </p:sp>
      <p:graphicFrame>
        <p:nvGraphicFramePr>
          <p:cNvPr id="35" name="Object 34">
            <a:extLst>
              <a:ext uri="{FF2B5EF4-FFF2-40B4-BE49-F238E27FC236}">
                <a16:creationId xmlns:a16="http://schemas.microsoft.com/office/drawing/2014/main" id="{7AC4689D-4D17-4A93-BBF9-AC94B85246BF}"/>
              </a:ext>
            </a:extLst>
          </p:cNvPr>
          <p:cNvGraphicFramePr>
            <a:graphicFrameLocks noChangeAspect="1"/>
          </p:cNvGraphicFramePr>
          <p:nvPr>
            <p:extLst>
              <p:ext uri="{D42A27DB-BD31-4B8C-83A1-F6EECF244321}">
                <p14:modId xmlns:p14="http://schemas.microsoft.com/office/powerpoint/2010/main" val="2485500462"/>
              </p:ext>
            </p:extLst>
          </p:nvPr>
        </p:nvGraphicFramePr>
        <p:xfrm>
          <a:off x="7669251" y="3923983"/>
          <a:ext cx="3703638" cy="1028700"/>
        </p:xfrm>
        <a:graphic>
          <a:graphicData uri="http://schemas.openxmlformats.org/presentationml/2006/ole">
            <mc:AlternateContent xmlns:mc="http://schemas.openxmlformats.org/markup-compatibility/2006">
              <mc:Choice xmlns:v="urn:schemas-microsoft-com:vml" Requires="v">
                <p:oleObj name="Equation" r:id="rId8" imgW="3288960" imgH="914400" progId="Equation.DSMT4">
                  <p:embed/>
                </p:oleObj>
              </mc:Choice>
              <mc:Fallback>
                <p:oleObj name="Equation" r:id="rId8" imgW="3288960" imgH="914400" progId="Equation.DSMT4">
                  <p:embed/>
                  <p:pic>
                    <p:nvPicPr>
                      <p:cNvPr id="35" name="Object 34">
                        <a:extLst>
                          <a:ext uri="{FF2B5EF4-FFF2-40B4-BE49-F238E27FC236}">
                            <a16:creationId xmlns:a16="http://schemas.microsoft.com/office/drawing/2014/main" id="{7AC4689D-4D17-4A93-BBF9-AC94B85246BF}"/>
                          </a:ext>
                        </a:extLst>
                      </p:cNvPr>
                      <p:cNvPicPr>
                        <a:picLocks noChangeAspect="1" noChangeArrowheads="1"/>
                      </p:cNvPicPr>
                      <p:nvPr/>
                    </p:nvPicPr>
                    <p:blipFill>
                      <a:blip r:embed="rId9"/>
                      <a:srcRect/>
                      <a:stretch>
                        <a:fillRect/>
                      </a:stretch>
                    </p:blipFill>
                    <p:spPr bwMode="auto">
                      <a:xfrm>
                        <a:off x="7669251" y="3923983"/>
                        <a:ext cx="3703638" cy="1028700"/>
                      </a:xfrm>
                      <a:prstGeom prst="rect">
                        <a:avLst/>
                      </a:prstGeom>
                      <a:noFill/>
                    </p:spPr>
                  </p:pic>
                </p:oleObj>
              </mc:Fallback>
            </mc:AlternateContent>
          </a:graphicData>
        </a:graphic>
      </p:graphicFrame>
      <p:sp>
        <p:nvSpPr>
          <p:cNvPr id="37" name="TextBox 36">
            <a:extLst>
              <a:ext uri="{FF2B5EF4-FFF2-40B4-BE49-F238E27FC236}">
                <a16:creationId xmlns:a16="http://schemas.microsoft.com/office/drawing/2014/main" id="{AAE762AA-4F5F-4FC6-B8E8-E4BD9AB56A38}"/>
              </a:ext>
            </a:extLst>
          </p:cNvPr>
          <p:cNvSpPr txBox="1"/>
          <p:nvPr/>
        </p:nvSpPr>
        <p:spPr>
          <a:xfrm>
            <a:off x="5404169" y="2985524"/>
            <a:ext cx="3316485" cy="369332"/>
          </a:xfrm>
          <a:prstGeom prst="rect">
            <a:avLst/>
          </a:prstGeom>
          <a:noFill/>
        </p:spPr>
        <p:txBody>
          <a:bodyPr wrap="none" rtlCol="0">
            <a:spAutoFit/>
          </a:bodyPr>
          <a:lstStyle/>
          <a:p>
            <a:r>
              <a:rPr lang="en-US"/>
              <a:t>Centripetally accelerating charge:</a:t>
            </a:r>
          </a:p>
        </p:txBody>
      </p:sp>
      <p:graphicFrame>
        <p:nvGraphicFramePr>
          <p:cNvPr id="39" name="Object 38">
            <a:extLst>
              <a:ext uri="{FF2B5EF4-FFF2-40B4-BE49-F238E27FC236}">
                <a16:creationId xmlns:a16="http://schemas.microsoft.com/office/drawing/2014/main" id="{9F82BA17-29AD-4D3C-81B0-8D69E1D1ED8D}"/>
              </a:ext>
            </a:extLst>
          </p:cNvPr>
          <p:cNvGraphicFramePr>
            <a:graphicFrameLocks noChangeAspect="1"/>
          </p:cNvGraphicFramePr>
          <p:nvPr/>
        </p:nvGraphicFramePr>
        <p:xfrm>
          <a:off x="5479262" y="3466840"/>
          <a:ext cx="1943100" cy="1616075"/>
        </p:xfrm>
        <a:graphic>
          <a:graphicData uri="http://schemas.openxmlformats.org/presentationml/2006/ole">
            <mc:AlternateContent xmlns:mc="http://schemas.openxmlformats.org/markup-compatibility/2006">
              <mc:Choice xmlns:v="urn:schemas-microsoft-com:vml" Requires="v">
                <p:oleObj name="Bitmap Image" r:id="rId10" imgW="4219048" imgH="3095238" progId="Paint.Picture">
                  <p:embed/>
                </p:oleObj>
              </mc:Choice>
              <mc:Fallback>
                <p:oleObj name="Bitmap Image" r:id="rId10" imgW="4219048" imgH="3095238" progId="Paint.Picture">
                  <p:embed/>
                  <p:pic>
                    <p:nvPicPr>
                      <p:cNvPr id="39" name="Object 38">
                        <a:extLst>
                          <a:ext uri="{FF2B5EF4-FFF2-40B4-BE49-F238E27FC236}">
                            <a16:creationId xmlns:a16="http://schemas.microsoft.com/office/drawing/2014/main" id="{9F82BA17-29AD-4D3C-81B0-8D69E1D1ED8D}"/>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l="12010" t="29521" r="41949" b="18217"/>
                      <a:stretch>
                        <a:fillRect/>
                      </a:stretch>
                    </p:blipFill>
                    <p:spPr bwMode="auto">
                      <a:xfrm>
                        <a:off x="5479262" y="3466840"/>
                        <a:ext cx="1943100" cy="16160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 name="Object 2">
            <a:extLst>
              <a:ext uri="{FF2B5EF4-FFF2-40B4-BE49-F238E27FC236}">
                <a16:creationId xmlns:a16="http://schemas.microsoft.com/office/drawing/2014/main" id="{C75CAA1F-DADF-6667-B4BF-BC437708B60D}"/>
              </a:ext>
            </a:extLst>
          </p:cNvPr>
          <p:cNvGraphicFramePr>
            <a:graphicFrameLocks noChangeAspect="1"/>
          </p:cNvGraphicFramePr>
          <p:nvPr>
            <p:extLst>
              <p:ext uri="{D42A27DB-BD31-4B8C-83A1-F6EECF244321}">
                <p14:modId xmlns:p14="http://schemas.microsoft.com/office/powerpoint/2010/main" val="1528475295"/>
              </p:ext>
            </p:extLst>
          </p:nvPr>
        </p:nvGraphicFramePr>
        <p:xfrm>
          <a:off x="3123247" y="5694698"/>
          <a:ext cx="3531553" cy="550670"/>
        </p:xfrm>
        <a:graphic>
          <a:graphicData uri="http://schemas.openxmlformats.org/presentationml/2006/ole">
            <mc:AlternateContent xmlns:mc="http://schemas.openxmlformats.org/markup-compatibility/2006">
              <mc:Choice xmlns:v="urn:schemas-microsoft-com:vml" Requires="v">
                <p:oleObj name="Equation" r:id="rId12" imgW="2932282" imgH="457855" progId="Equation.DSMT4">
                  <p:embed/>
                </p:oleObj>
              </mc:Choice>
              <mc:Fallback>
                <p:oleObj name="Equation" r:id="rId12" imgW="2932282" imgH="457855" progId="Equation.DSMT4">
                  <p:embed/>
                  <p:pic>
                    <p:nvPicPr>
                      <p:cNvPr id="0" name=""/>
                      <p:cNvPicPr/>
                      <p:nvPr/>
                    </p:nvPicPr>
                    <p:blipFill>
                      <a:blip r:embed="rId13"/>
                      <a:stretch>
                        <a:fillRect/>
                      </a:stretch>
                    </p:blipFill>
                    <p:spPr>
                      <a:xfrm>
                        <a:off x="3123247" y="5694698"/>
                        <a:ext cx="3531553" cy="550670"/>
                      </a:xfrm>
                      <a:prstGeom prst="rect">
                        <a:avLst/>
                      </a:prstGeom>
                    </p:spPr>
                  </p:pic>
                </p:oleObj>
              </mc:Fallback>
            </mc:AlternateContent>
          </a:graphicData>
        </a:graphic>
      </p:graphicFrame>
      <p:sp>
        <p:nvSpPr>
          <p:cNvPr id="4" name="TextBox 3">
            <a:extLst>
              <a:ext uri="{FF2B5EF4-FFF2-40B4-BE49-F238E27FC236}">
                <a16:creationId xmlns:a16="http://schemas.microsoft.com/office/drawing/2014/main" id="{9A6C947B-269A-39B7-FB78-20BBE2D70461}"/>
              </a:ext>
            </a:extLst>
          </p:cNvPr>
          <p:cNvSpPr txBox="1"/>
          <p:nvPr/>
        </p:nvSpPr>
        <p:spPr>
          <a:xfrm>
            <a:off x="2986309" y="5165491"/>
            <a:ext cx="3988650" cy="338554"/>
          </a:xfrm>
          <a:prstGeom prst="rect">
            <a:avLst/>
          </a:prstGeom>
          <a:noFill/>
        </p:spPr>
        <p:txBody>
          <a:bodyPr wrap="square" rtlCol="0">
            <a:spAutoFit/>
          </a:bodyPr>
          <a:lstStyle/>
          <a:p>
            <a:r>
              <a:rPr lang="en-US" sz="1600"/>
              <a:t>For small speeds we get the Larmour formula.</a:t>
            </a:r>
          </a:p>
        </p:txBody>
      </p:sp>
      <p:sp>
        <p:nvSpPr>
          <p:cNvPr id="5" name="TextBox 4">
            <a:extLst>
              <a:ext uri="{FF2B5EF4-FFF2-40B4-BE49-F238E27FC236}">
                <a16:creationId xmlns:a16="http://schemas.microsoft.com/office/drawing/2014/main" id="{1A01EEA6-18D0-61D6-FC46-8D55FC8434FD}"/>
              </a:ext>
            </a:extLst>
          </p:cNvPr>
          <p:cNvSpPr txBox="1"/>
          <p:nvPr/>
        </p:nvSpPr>
        <p:spPr>
          <a:xfrm>
            <a:off x="7874001" y="5521810"/>
            <a:ext cx="2062480" cy="830997"/>
          </a:xfrm>
          <a:prstGeom prst="rect">
            <a:avLst/>
          </a:prstGeom>
          <a:solidFill>
            <a:srgbClr val="FFCCFF"/>
          </a:solidFill>
        </p:spPr>
        <p:txBody>
          <a:bodyPr wrap="square" rtlCol="0">
            <a:spAutoFit/>
          </a:bodyPr>
          <a:lstStyle/>
          <a:p>
            <a:r>
              <a:rPr lang="en-US" sz="1600"/>
              <a:t>in each case, it’s proportional to the acceleration squared.</a:t>
            </a:r>
          </a:p>
        </p:txBody>
      </p:sp>
    </p:spTree>
    <p:extLst>
      <p:ext uri="{BB962C8B-B14F-4D97-AF65-F5344CB8AC3E}">
        <p14:creationId xmlns:p14="http://schemas.microsoft.com/office/powerpoint/2010/main" val="16306814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AC20CC-D074-4FF2-B8E9-34E530EFBE0E}"/>
              </a:ext>
            </a:extLst>
          </p:cNvPr>
          <p:cNvSpPr>
            <a:spLocks noGrp="1"/>
          </p:cNvSpPr>
          <p:nvPr>
            <p:ph type="ctrTitle"/>
          </p:nvPr>
        </p:nvSpPr>
        <p:spPr>
          <a:xfrm>
            <a:off x="1524000" y="274870"/>
            <a:ext cx="9144000" cy="695286"/>
          </a:xfrm>
        </p:spPr>
        <p:txBody>
          <a:bodyPr>
            <a:normAutofit/>
          </a:bodyPr>
          <a:lstStyle/>
          <a:p>
            <a:r>
              <a:rPr lang="en-US" sz="3600" b="1" u="sng">
                <a:latin typeface="+mn-lt"/>
              </a:rPr>
              <a:t>Static Maxwell’s equations</a:t>
            </a:r>
          </a:p>
        </p:txBody>
      </p:sp>
      <p:sp>
        <p:nvSpPr>
          <p:cNvPr id="4" name="TextBox 3">
            <a:extLst>
              <a:ext uri="{FF2B5EF4-FFF2-40B4-BE49-F238E27FC236}">
                <a16:creationId xmlns:a16="http://schemas.microsoft.com/office/drawing/2014/main" id="{A1440161-F71D-4A8A-911E-2E52C67F13F7}"/>
              </a:ext>
            </a:extLst>
          </p:cNvPr>
          <p:cNvSpPr txBox="1"/>
          <p:nvPr/>
        </p:nvSpPr>
        <p:spPr>
          <a:xfrm>
            <a:off x="780586" y="1164094"/>
            <a:ext cx="9047285" cy="338554"/>
          </a:xfrm>
          <a:prstGeom prst="rect">
            <a:avLst/>
          </a:prstGeom>
          <a:noFill/>
        </p:spPr>
        <p:txBody>
          <a:bodyPr wrap="none" rtlCol="0">
            <a:spAutoFit/>
          </a:bodyPr>
          <a:lstStyle/>
          <a:p>
            <a:r>
              <a:rPr lang="en-US" sz="1600"/>
              <a:t>Basically want to be able to calculate the dynamics of EM fields in relation to the charges that create them.</a:t>
            </a:r>
          </a:p>
        </p:txBody>
      </p:sp>
      <p:graphicFrame>
        <p:nvGraphicFramePr>
          <p:cNvPr id="5" name="Object 4">
            <a:extLst>
              <a:ext uri="{FF2B5EF4-FFF2-40B4-BE49-F238E27FC236}">
                <a16:creationId xmlns:a16="http://schemas.microsoft.com/office/drawing/2014/main" id="{03D4A482-706D-43A8-BDB2-CDE01B3D66E8}"/>
              </a:ext>
            </a:extLst>
          </p:cNvPr>
          <p:cNvGraphicFramePr>
            <a:graphicFrameLocks noChangeAspect="1"/>
          </p:cNvGraphicFramePr>
          <p:nvPr>
            <p:extLst>
              <p:ext uri="{D42A27DB-BD31-4B8C-83A1-F6EECF244321}">
                <p14:modId xmlns:p14="http://schemas.microsoft.com/office/powerpoint/2010/main" val="4022483043"/>
              </p:ext>
            </p:extLst>
          </p:nvPr>
        </p:nvGraphicFramePr>
        <p:xfrm>
          <a:off x="780586" y="1802780"/>
          <a:ext cx="4850408" cy="1165302"/>
        </p:xfrm>
        <a:graphic>
          <a:graphicData uri="http://schemas.openxmlformats.org/presentationml/2006/ole">
            <mc:AlternateContent xmlns:mc="http://schemas.openxmlformats.org/markup-compatibility/2006">
              <mc:Choice xmlns:v="urn:schemas-microsoft-com:vml" Requires="v">
                <p:oleObj name="Equation" r:id="rId2" imgW="3581400" imgH="863600" progId="Equation.DSMT4">
                  <p:embed/>
                </p:oleObj>
              </mc:Choice>
              <mc:Fallback>
                <p:oleObj name="Equation" r:id="rId2" imgW="3581400" imgH="863600" progId="Equation.DSMT4">
                  <p:embed/>
                  <p:pic>
                    <p:nvPicPr>
                      <p:cNvPr id="5" name="Object 4">
                        <a:extLst>
                          <a:ext uri="{FF2B5EF4-FFF2-40B4-BE49-F238E27FC236}">
                            <a16:creationId xmlns:a16="http://schemas.microsoft.com/office/drawing/2014/main" id="{03D4A482-706D-43A8-BDB2-CDE01B3D66E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0586" y="1802780"/>
                        <a:ext cx="4850408" cy="1165302"/>
                      </a:xfrm>
                      <a:prstGeom prst="rect">
                        <a:avLst/>
                      </a:prstGeom>
                      <a:noFill/>
                    </p:spPr>
                  </p:pic>
                </p:oleObj>
              </mc:Fallback>
            </mc:AlternateContent>
          </a:graphicData>
        </a:graphic>
      </p:graphicFrame>
      <p:graphicFrame>
        <p:nvGraphicFramePr>
          <p:cNvPr id="9" name="Object 8">
            <a:extLst>
              <a:ext uri="{FF2B5EF4-FFF2-40B4-BE49-F238E27FC236}">
                <a16:creationId xmlns:a16="http://schemas.microsoft.com/office/drawing/2014/main" id="{65BBAA6B-4AF6-4195-9F4E-71A0136D0328}"/>
              </a:ext>
            </a:extLst>
          </p:cNvPr>
          <p:cNvGraphicFramePr>
            <a:graphicFrameLocks noChangeAspect="1"/>
          </p:cNvGraphicFramePr>
          <p:nvPr>
            <p:extLst>
              <p:ext uri="{D42A27DB-BD31-4B8C-83A1-F6EECF244321}">
                <p14:modId xmlns:p14="http://schemas.microsoft.com/office/powerpoint/2010/main" val="2084441139"/>
              </p:ext>
            </p:extLst>
          </p:nvPr>
        </p:nvGraphicFramePr>
        <p:xfrm>
          <a:off x="799440" y="4906486"/>
          <a:ext cx="1795346" cy="1676213"/>
        </p:xfrm>
        <a:graphic>
          <a:graphicData uri="http://schemas.openxmlformats.org/presentationml/2006/ole">
            <mc:AlternateContent xmlns:mc="http://schemas.openxmlformats.org/markup-compatibility/2006">
              <mc:Choice xmlns:v="urn:schemas-microsoft-com:vml" Requires="v">
                <p:oleObj name="Equation" r:id="rId4" imgW="1358900" imgH="1270000" progId="Equation.DSMT4">
                  <p:embed/>
                </p:oleObj>
              </mc:Choice>
              <mc:Fallback>
                <p:oleObj name="Equation" r:id="rId4" imgW="1358900" imgH="1270000" progId="Equation.DSMT4">
                  <p:embed/>
                  <p:pic>
                    <p:nvPicPr>
                      <p:cNvPr id="9" name="Object 8">
                        <a:extLst>
                          <a:ext uri="{FF2B5EF4-FFF2-40B4-BE49-F238E27FC236}">
                            <a16:creationId xmlns:a16="http://schemas.microsoft.com/office/drawing/2014/main" id="{65BBAA6B-4AF6-4195-9F4E-71A0136D032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9440" y="4906486"/>
                        <a:ext cx="1795346" cy="1676213"/>
                      </a:xfrm>
                      <a:prstGeom prst="rect">
                        <a:avLst/>
                      </a:prstGeom>
                      <a:solidFill>
                        <a:srgbClr val="CCFFCC"/>
                      </a:solidFill>
                    </p:spPr>
                  </p:pic>
                </p:oleObj>
              </mc:Fallback>
            </mc:AlternateContent>
          </a:graphicData>
        </a:graphic>
      </p:graphicFrame>
      <p:graphicFrame>
        <p:nvGraphicFramePr>
          <p:cNvPr id="11" name="Object 10">
            <a:extLst>
              <a:ext uri="{FF2B5EF4-FFF2-40B4-BE49-F238E27FC236}">
                <a16:creationId xmlns:a16="http://schemas.microsoft.com/office/drawing/2014/main" id="{F4E5AE58-3B56-4F0A-B848-0D39F01A772E}"/>
              </a:ext>
            </a:extLst>
          </p:cNvPr>
          <p:cNvGraphicFramePr>
            <a:graphicFrameLocks noChangeAspect="1"/>
          </p:cNvGraphicFramePr>
          <p:nvPr>
            <p:extLst>
              <p:ext uri="{D42A27DB-BD31-4B8C-83A1-F6EECF244321}">
                <p14:modId xmlns:p14="http://schemas.microsoft.com/office/powerpoint/2010/main" val="2765040831"/>
              </p:ext>
            </p:extLst>
          </p:nvPr>
        </p:nvGraphicFramePr>
        <p:xfrm>
          <a:off x="3305425" y="4906486"/>
          <a:ext cx="1274277" cy="1329680"/>
        </p:xfrm>
        <a:graphic>
          <a:graphicData uri="http://schemas.openxmlformats.org/presentationml/2006/ole">
            <mc:AlternateContent xmlns:mc="http://schemas.openxmlformats.org/markup-compatibility/2006">
              <mc:Choice xmlns:v="urn:schemas-microsoft-com:vml" Requires="v">
                <p:oleObj name="Equation" r:id="rId6" imgW="876300" imgH="914400" progId="Equation.DSMT4">
                  <p:embed/>
                </p:oleObj>
              </mc:Choice>
              <mc:Fallback>
                <p:oleObj name="Equation" r:id="rId6" imgW="876300" imgH="914400" progId="Equation.DSMT4">
                  <p:embed/>
                  <p:pic>
                    <p:nvPicPr>
                      <p:cNvPr id="11" name="Object 10">
                        <a:extLst>
                          <a:ext uri="{FF2B5EF4-FFF2-40B4-BE49-F238E27FC236}">
                            <a16:creationId xmlns:a16="http://schemas.microsoft.com/office/drawing/2014/main" id="{F4E5AE58-3B56-4F0A-B848-0D39F01A772E}"/>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305425" y="4906486"/>
                        <a:ext cx="1274277" cy="1329680"/>
                      </a:xfrm>
                      <a:prstGeom prst="rect">
                        <a:avLst/>
                      </a:prstGeom>
                      <a:solidFill>
                        <a:srgbClr val="CCFFCC"/>
                      </a:solidFill>
                    </p:spPr>
                  </p:pic>
                </p:oleObj>
              </mc:Fallback>
            </mc:AlternateContent>
          </a:graphicData>
        </a:graphic>
      </p:graphicFrame>
      <p:sp>
        <p:nvSpPr>
          <p:cNvPr id="3" name="TextBox 2">
            <a:extLst>
              <a:ext uri="{FF2B5EF4-FFF2-40B4-BE49-F238E27FC236}">
                <a16:creationId xmlns:a16="http://schemas.microsoft.com/office/drawing/2014/main" id="{4A8357B1-A6A8-4669-91E7-B420B89E3A6D}"/>
              </a:ext>
            </a:extLst>
          </p:cNvPr>
          <p:cNvSpPr txBox="1"/>
          <p:nvPr/>
        </p:nvSpPr>
        <p:spPr>
          <a:xfrm>
            <a:off x="780586" y="3341133"/>
            <a:ext cx="3936380" cy="830997"/>
          </a:xfrm>
          <a:prstGeom prst="rect">
            <a:avLst/>
          </a:prstGeom>
          <a:noFill/>
        </p:spPr>
        <p:txBody>
          <a:bodyPr wrap="square" rtlCol="0">
            <a:spAutoFit/>
          </a:bodyPr>
          <a:lstStyle/>
          <a:p>
            <a:r>
              <a:rPr lang="en-US" sz="1600"/>
              <a:t>We can convert to differential form, and add necessary boundary conditions (by using the integral equations across a surace.</a:t>
            </a:r>
          </a:p>
        </p:txBody>
      </p:sp>
      <p:sp>
        <p:nvSpPr>
          <p:cNvPr id="6" name="TextBox 5">
            <a:extLst>
              <a:ext uri="{FF2B5EF4-FFF2-40B4-BE49-F238E27FC236}">
                <a16:creationId xmlns:a16="http://schemas.microsoft.com/office/drawing/2014/main" id="{658C76A6-BCC2-4341-8DF0-0D84722100A8}"/>
              </a:ext>
            </a:extLst>
          </p:cNvPr>
          <p:cNvSpPr txBox="1"/>
          <p:nvPr/>
        </p:nvSpPr>
        <p:spPr>
          <a:xfrm>
            <a:off x="7064375" y="1897050"/>
            <a:ext cx="4744766" cy="1569660"/>
          </a:xfrm>
          <a:prstGeom prst="rect">
            <a:avLst/>
          </a:prstGeom>
          <a:noFill/>
        </p:spPr>
        <p:txBody>
          <a:bodyPr wrap="square" rtlCol="0">
            <a:spAutoFit/>
          </a:bodyPr>
          <a:lstStyle/>
          <a:p>
            <a:r>
              <a:rPr lang="en-US" sz="1600"/>
              <a:t>There is an implicit question about how to continuumize a in-reality-discrete distribution.  And the answer depends on how close you are to the charges.  Basically your grid can be as large as possible provided moving the contents within the grid doesn’t won’t change your answer.  </a:t>
            </a:r>
          </a:p>
        </p:txBody>
      </p:sp>
      <p:pic>
        <p:nvPicPr>
          <p:cNvPr id="7" name="Picture 6">
            <a:extLst>
              <a:ext uri="{FF2B5EF4-FFF2-40B4-BE49-F238E27FC236}">
                <a16:creationId xmlns:a16="http://schemas.microsoft.com/office/drawing/2014/main" id="{ADD5E043-3AF0-44E2-8992-B1D4ACDECACA}"/>
              </a:ext>
            </a:extLst>
          </p:cNvPr>
          <p:cNvPicPr>
            <a:picLocks noChangeAspect="1"/>
          </p:cNvPicPr>
          <p:nvPr/>
        </p:nvPicPr>
        <p:blipFill>
          <a:blip r:embed="rId8"/>
          <a:stretch>
            <a:fillRect/>
          </a:stretch>
        </p:blipFill>
        <p:spPr>
          <a:xfrm>
            <a:off x="9740639" y="5744592"/>
            <a:ext cx="685800" cy="619125"/>
          </a:xfrm>
          <a:prstGeom prst="rect">
            <a:avLst/>
          </a:prstGeom>
        </p:spPr>
      </p:pic>
      <p:pic>
        <p:nvPicPr>
          <p:cNvPr id="8" name="Picture 7">
            <a:extLst>
              <a:ext uri="{FF2B5EF4-FFF2-40B4-BE49-F238E27FC236}">
                <a16:creationId xmlns:a16="http://schemas.microsoft.com/office/drawing/2014/main" id="{1EAE8782-D665-6BFF-EDB5-160E0447DBCD}"/>
              </a:ext>
            </a:extLst>
          </p:cNvPr>
          <p:cNvPicPr>
            <a:picLocks noChangeAspect="1"/>
          </p:cNvPicPr>
          <p:nvPr/>
        </p:nvPicPr>
        <p:blipFill>
          <a:blip r:embed="rId9"/>
          <a:stretch>
            <a:fillRect/>
          </a:stretch>
        </p:blipFill>
        <p:spPr>
          <a:xfrm>
            <a:off x="7064374" y="3679129"/>
            <a:ext cx="2425065" cy="1818798"/>
          </a:xfrm>
          <a:prstGeom prst="rect">
            <a:avLst/>
          </a:prstGeom>
        </p:spPr>
      </p:pic>
    </p:spTree>
    <p:extLst>
      <p:ext uri="{BB962C8B-B14F-4D97-AF65-F5344CB8AC3E}">
        <p14:creationId xmlns:p14="http://schemas.microsoft.com/office/powerpoint/2010/main" val="31461684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AC20CC-D074-4FF2-B8E9-34E530EFBE0E}"/>
              </a:ext>
            </a:extLst>
          </p:cNvPr>
          <p:cNvSpPr>
            <a:spLocks noGrp="1"/>
          </p:cNvSpPr>
          <p:nvPr>
            <p:ph type="ctrTitle"/>
          </p:nvPr>
        </p:nvSpPr>
        <p:spPr>
          <a:xfrm>
            <a:off x="1524000" y="82942"/>
            <a:ext cx="9144000" cy="695286"/>
          </a:xfrm>
        </p:spPr>
        <p:txBody>
          <a:bodyPr>
            <a:normAutofit/>
          </a:bodyPr>
          <a:lstStyle/>
          <a:p>
            <a:r>
              <a:rPr lang="en-US" sz="3600" b="1" u="sng">
                <a:latin typeface="+mn-lt"/>
              </a:rPr>
              <a:t>Free EB Dipole</a:t>
            </a:r>
          </a:p>
        </p:txBody>
      </p:sp>
      <p:sp>
        <p:nvSpPr>
          <p:cNvPr id="4" name="TextBox 3">
            <a:extLst>
              <a:ext uri="{FF2B5EF4-FFF2-40B4-BE49-F238E27FC236}">
                <a16:creationId xmlns:a16="http://schemas.microsoft.com/office/drawing/2014/main" id="{A1440161-F71D-4A8A-911E-2E52C67F13F7}"/>
              </a:ext>
            </a:extLst>
          </p:cNvPr>
          <p:cNvSpPr txBox="1"/>
          <p:nvPr/>
        </p:nvSpPr>
        <p:spPr>
          <a:xfrm>
            <a:off x="238182" y="969970"/>
            <a:ext cx="10744086" cy="584775"/>
          </a:xfrm>
          <a:prstGeom prst="rect">
            <a:avLst/>
          </a:prstGeom>
          <a:noFill/>
        </p:spPr>
        <p:txBody>
          <a:bodyPr wrap="square" rtlCol="0">
            <a:spAutoFit/>
          </a:bodyPr>
          <a:lstStyle/>
          <a:p>
            <a:r>
              <a:rPr lang="en-US" sz="1600"/>
              <a:t>Like in the static fields case, it is sometimes convenient to pursue a dipole expansion of the field, especially apropos radiation, because it goes as 1/r</a:t>
            </a:r>
            <a:r>
              <a:rPr lang="en-US" sz="1600" baseline="30000"/>
              <a:t>2</a:t>
            </a:r>
            <a:r>
              <a:rPr lang="en-US" sz="1600"/>
              <a:t>, so we only need that term in the expansion.  We’ll assume the density/current is of the form, </a:t>
            </a:r>
          </a:p>
        </p:txBody>
      </p:sp>
      <p:graphicFrame>
        <p:nvGraphicFramePr>
          <p:cNvPr id="6" name="Object 5">
            <a:extLst>
              <a:ext uri="{FF2B5EF4-FFF2-40B4-BE49-F238E27FC236}">
                <a16:creationId xmlns:a16="http://schemas.microsoft.com/office/drawing/2014/main" id="{A3F79A1E-7519-4765-A106-A03CB9E440A7}"/>
              </a:ext>
            </a:extLst>
          </p:cNvPr>
          <p:cNvGraphicFramePr>
            <a:graphicFrameLocks noChangeAspect="1"/>
          </p:cNvGraphicFramePr>
          <p:nvPr/>
        </p:nvGraphicFramePr>
        <p:xfrm>
          <a:off x="383770" y="4049160"/>
          <a:ext cx="3968750" cy="619125"/>
        </p:xfrm>
        <a:graphic>
          <a:graphicData uri="http://schemas.openxmlformats.org/presentationml/2006/ole">
            <mc:AlternateContent xmlns:mc="http://schemas.openxmlformats.org/markup-compatibility/2006">
              <mc:Choice xmlns:v="urn:schemas-microsoft-com:vml" Requires="v">
                <p:oleObj name="Equation" r:id="rId2" imgW="2869920" imgH="444240" progId="Equation.DSMT4">
                  <p:embed/>
                </p:oleObj>
              </mc:Choice>
              <mc:Fallback>
                <p:oleObj name="Equation" r:id="rId2" imgW="2869920" imgH="444240" progId="Equation.DSMT4">
                  <p:embed/>
                  <p:pic>
                    <p:nvPicPr>
                      <p:cNvPr id="6" name="Object 5">
                        <a:extLst>
                          <a:ext uri="{FF2B5EF4-FFF2-40B4-BE49-F238E27FC236}">
                            <a16:creationId xmlns:a16="http://schemas.microsoft.com/office/drawing/2014/main" id="{A3F79A1E-7519-4765-A106-A03CB9E440A7}"/>
                          </a:ext>
                        </a:extLst>
                      </p:cNvPr>
                      <p:cNvPicPr>
                        <a:picLocks noChangeAspect="1" noChangeArrowheads="1"/>
                      </p:cNvPicPr>
                      <p:nvPr/>
                    </p:nvPicPr>
                    <p:blipFill>
                      <a:blip r:embed="rId3"/>
                      <a:srcRect/>
                      <a:stretch>
                        <a:fillRect/>
                      </a:stretch>
                    </p:blipFill>
                    <p:spPr bwMode="auto">
                      <a:xfrm>
                        <a:off x="383770" y="4049160"/>
                        <a:ext cx="3968750" cy="619125"/>
                      </a:xfrm>
                      <a:prstGeom prst="rect">
                        <a:avLst/>
                      </a:prstGeom>
                      <a:solidFill>
                        <a:srgbClr val="CCFFCC"/>
                      </a:solidFill>
                    </p:spPr>
                  </p:pic>
                </p:oleObj>
              </mc:Fallback>
            </mc:AlternateContent>
          </a:graphicData>
        </a:graphic>
      </p:graphicFrame>
      <p:graphicFrame>
        <p:nvGraphicFramePr>
          <p:cNvPr id="11" name="Object 10">
            <a:extLst>
              <a:ext uri="{FF2B5EF4-FFF2-40B4-BE49-F238E27FC236}">
                <a16:creationId xmlns:a16="http://schemas.microsoft.com/office/drawing/2014/main" id="{D70CEEE1-D3DC-4FD1-B395-D41D65F518DF}"/>
              </a:ext>
            </a:extLst>
          </p:cNvPr>
          <p:cNvGraphicFramePr>
            <a:graphicFrameLocks noChangeAspect="1"/>
          </p:cNvGraphicFramePr>
          <p:nvPr/>
        </p:nvGraphicFramePr>
        <p:xfrm>
          <a:off x="5231989" y="1679028"/>
          <a:ext cx="6396038" cy="1593850"/>
        </p:xfrm>
        <a:graphic>
          <a:graphicData uri="http://schemas.openxmlformats.org/presentationml/2006/ole">
            <mc:AlternateContent xmlns:mc="http://schemas.openxmlformats.org/markup-compatibility/2006">
              <mc:Choice xmlns:v="urn:schemas-microsoft-com:vml" Requires="v">
                <p:oleObj name="Equation" r:id="rId4" imgW="5549760" imgH="1384200" progId="Equation.DSMT4">
                  <p:embed/>
                </p:oleObj>
              </mc:Choice>
              <mc:Fallback>
                <p:oleObj name="Equation" r:id="rId4" imgW="5549760" imgH="1384200" progId="Equation.DSMT4">
                  <p:embed/>
                  <p:pic>
                    <p:nvPicPr>
                      <p:cNvPr id="11" name="Object 10">
                        <a:extLst>
                          <a:ext uri="{FF2B5EF4-FFF2-40B4-BE49-F238E27FC236}">
                            <a16:creationId xmlns:a16="http://schemas.microsoft.com/office/drawing/2014/main" id="{D70CEEE1-D3DC-4FD1-B395-D41D65F518DF}"/>
                          </a:ext>
                        </a:extLst>
                      </p:cNvPr>
                      <p:cNvPicPr>
                        <a:picLocks noChangeAspect="1" noChangeArrowheads="1"/>
                      </p:cNvPicPr>
                      <p:nvPr/>
                    </p:nvPicPr>
                    <p:blipFill>
                      <a:blip r:embed="rId5"/>
                      <a:srcRect/>
                      <a:stretch>
                        <a:fillRect/>
                      </a:stretch>
                    </p:blipFill>
                    <p:spPr bwMode="auto">
                      <a:xfrm>
                        <a:off x="5231989" y="1679028"/>
                        <a:ext cx="6396038" cy="1593850"/>
                      </a:xfrm>
                      <a:prstGeom prst="rect">
                        <a:avLst/>
                      </a:prstGeom>
                      <a:noFill/>
                    </p:spPr>
                  </p:pic>
                </p:oleObj>
              </mc:Fallback>
            </mc:AlternateContent>
          </a:graphicData>
        </a:graphic>
      </p:graphicFrame>
      <p:graphicFrame>
        <p:nvGraphicFramePr>
          <p:cNvPr id="18" name="Object 17">
            <a:extLst>
              <a:ext uri="{FF2B5EF4-FFF2-40B4-BE49-F238E27FC236}">
                <a16:creationId xmlns:a16="http://schemas.microsoft.com/office/drawing/2014/main" id="{2C5F7CA9-7A1F-4BE0-83A0-D45E661265D6}"/>
              </a:ext>
            </a:extLst>
          </p:cNvPr>
          <p:cNvGraphicFramePr>
            <a:graphicFrameLocks noChangeAspect="1"/>
          </p:cNvGraphicFramePr>
          <p:nvPr/>
        </p:nvGraphicFramePr>
        <p:xfrm>
          <a:off x="316597" y="1788716"/>
          <a:ext cx="1855787" cy="615950"/>
        </p:xfrm>
        <a:graphic>
          <a:graphicData uri="http://schemas.openxmlformats.org/presentationml/2006/ole">
            <mc:AlternateContent xmlns:mc="http://schemas.openxmlformats.org/markup-compatibility/2006">
              <mc:Choice xmlns:v="urn:schemas-microsoft-com:vml" Requires="v">
                <p:oleObj name="Equation" r:id="rId6" imgW="1447560" imgH="482400" progId="Equation.DSMT4">
                  <p:embed/>
                </p:oleObj>
              </mc:Choice>
              <mc:Fallback>
                <p:oleObj name="Equation" r:id="rId6" imgW="1447560" imgH="482400" progId="Equation.DSMT4">
                  <p:embed/>
                  <p:pic>
                    <p:nvPicPr>
                      <p:cNvPr id="18" name="Object 17">
                        <a:extLst>
                          <a:ext uri="{FF2B5EF4-FFF2-40B4-BE49-F238E27FC236}">
                            <a16:creationId xmlns:a16="http://schemas.microsoft.com/office/drawing/2014/main" id="{2C5F7CA9-7A1F-4BE0-83A0-D45E661265D6}"/>
                          </a:ext>
                        </a:extLst>
                      </p:cNvPr>
                      <p:cNvPicPr>
                        <a:picLocks noChangeAspect="1" noChangeArrowheads="1"/>
                      </p:cNvPicPr>
                      <p:nvPr/>
                    </p:nvPicPr>
                    <p:blipFill>
                      <a:blip r:embed="rId7"/>
                      <a:srcRect/>
                      <a:stretch>
                        <a:fillRect/>
                      </a:stretch>
                    </p:blipFill>
                    <p:spPr bwMode="auto">
                      <a:xfrm>
                        <a:off x="316597" y="1788716"/>
                        <a:ext cx="1855787" cy="615950"/>
                      </a:xfrm>
                      <a:prstGeom prst="rect">
                        <a:avLst/>
                      </a:prstGeom>
                      <a:noFill/>
                    </p:spPr>
                  </p:pic>
                </p:oleObj>
              </mc:Fallback>
            </mc:AlternateContent>
          </a:graphicData>
        </a:graphic>
      </p:graphicFrame>
      <p:sp>
        <p:nvSpPr>
          <p:cNvPr id="19" name="TextBox 18">
            <a:extLst>
              <a:ext uri="{FF2B5EF4-FFF2-40B4-BE49-F238E27FC236}">
                <a16:creationId xmlns:a16="http://schemas.microsoft.com/office/drawing/2014/main" id="{618D7834-F1E0-479F-A93D-3094F78DD081}"/>
              </a:ext>
            </a:extLst>
          </p:cNvPr>
          <p:cNvSpPr txBox="1"/>
          <p:nvPr/>
        </p:nvSpPr>
        <p:spPr>
          <a:xfrm>
            <a:off x="2301161" y="1782828"/>
            <a:ext cx="2802050" cy="1569660"/>
          </a:xfrm>
          <a:prstGeom prst="rect">
            <a:avLst/>
          </a:prstGeom>
          <a:noFill/>
        </p:spPr>
        <p:txBody>
          <a:bodyPr wrap="square" rtlCol="0">
            <a:spAutoFit/>
          </a:bodyPr>
          <a:lstStyle/>
          <a:p>
            <a:r>
              <a:rPr lang="en-US" sz="1600"/>
              <a:t>Then for instance, filling this into the formula for </a:t>
            </a:r>
            <a:r>
              <a:rPr lang="en-US" sz="1600" b="1"/>
              <a:t>A</a:t>
            </a:r>
            <a:r>
              <a:rPr lang="en-US" sz="1600"/>
              <a:t>(</a:t>
            </a:r>
            <a:r>
              <a:rPr lang="en-US" sz="1600" b="1"/>
              <a:t>r</a:t>
            </a:r>
            <a:r>
              <a:rPr lang="en-US" sz="1600"/>
              <a:t>,t), and keeping all terms to order 1/r alone, we get the following result in the form of a spherical wave.</a:t>
            </a:r>
          </a:p>
        </p:txBody>
      </p:sp>
      <p:sp>
        <p:nvSpPr>
          <p:cNvPr id="24" name="TextBox 23">
            <a:extLst>
              <a:ext uri="{FF2B5EF4-FFF2-40B4-BE49-F238E27FC236}">
                <a16:creationId xmlns:a16="http://schemas.microsoft.com/office/drawing/2014/main" id="{50E59838-97FC-4001-AD84-985F58E8F1BA}"/>
              </a:ext>
            </a:extLst>
          </p:cNvPr>
          <p:cNvSpPr txBox="1"/>
          <p:nvPr/>
        </p:nvSpPr>
        <p:spPr>
          <a:xfrm>
            <a:off x="316596" y="3491742"/>
            <a:ext cx="10585084" cy="338554"/>
          </a:xfrm>
          <a:prstGeom prst="rect">
            <a:avLst/>
          </a:prstGeom>
          <a:noFill/>
        </p:spPr>
        <p:txBody>
          <a:bodyPr wrap="square" rtlCol="0">
            <a:spAutoFit/>
          </a:bodyPr>
          <a:lstStyle/>
          <a:p>
            <a:r>
              <a:rPr lang="en-US" sz="1600"/>
              <a:t>By making various manipulations on these terms, using the continuity equation and ME laws, we are able to simplify this to:</a:t>
            </a:r>
          </a:p>
        </p:txBody>
      </p:sp>
      <p:graphicFrame>
        <p:nvGraphicFramePr>
          <p:cNvPr id="22" name="Object 21">
            <a:extLst>
              <a:ext uri="{FF2B5EF4-FFF2-40B4-BE49-F238E27FC236}">
                <a16:creationId xmlns:a16="http://schemas.microsoft.com/office/drawing/2014/main" id="{2008DD0D-20BB-4866-9C89-30E64F1911CD}"/>
              </a:ext>
            </a:extLst>
          </p:cNvPr>
          <p:cNvGraphicFramePr>
            <a:graphicFrameLocks noChangeAspect="1"/>
          </p:cNvGraphicFramePr>
          <p:nvPr/>
        </p:nvGraphicFramePr>
        <p:xfrm>
          <a:off x="2463800" y="5124450"/>
          <a:ext cx="1400175" cy="1420813"/>
        </p:xfrm>
        <a:graphic>
          <a:graphicData uri="http://schemas.openxmlformats.org/presentationml/2006/ole">
            <mc:AlternateContent xmlns:mc="http://schemas.openxmlformats.org/markup-compatibility/2006">
              <mc:Choice xmlns:v="urn:schemas-microsoft-com:vml" Requires="v">
                <p:oleObj name="Equation" r:id="rId8" imgW="1244520" imgH="1269720" progId="Equation.DSMT4">
                  <p:embed/>
                </p:oleObj>
              </mc:Choice>
              <mc:Fallback>
                <p:oleObj name="Equation" r:id="rId8" imgW="1244520" imgH="1269720" progId="Equation.DSMT4">
                  <p:embed/>
                  <p:pic>
                    <p:nvPicPr>
                      <p:cNvPr id="22" name="Object 21">
                        <a:extLst>
                          <a:ext uri="{FF2B5EF4-FFF2-40B4-BE49-F238E27FC236}">
                            <a16:creationId xmlns:a16="http://schemas.microsoft.com/office/drawing/2014/main" id="{2008DD0D-20BB-4866-9C89-30E64F1911CD}"/>
                          </a:ext>
                        </a:extLst>
                      </p:cNvPr>
                      <p:cNvPicPr>
                        <a:picLocks noChangeAspect="1" noChangeArrowheads="1"/>
                      </p:cNvPicPr>
                      <p:nvPr/>
                    </p:nvPicPr>
                    <p:blipFill>
                      <a:blip r:embed="rId9"/>
                      <a:srcRect/>
                      <a:stretch>
                        <a:fillRect/>
                      </a:stretch>
                    </p:blipFill>
                    <p:spPr bwMode="auto">
                      <a:xfrm>
                        <a:off x="2463800" y="5124450"/>
                        <a:ext cx="1400175" cy="1420813"/>
                      </a:xfrm>
                      <a:prstGeom prst="rect">
                        <a:avLst/>
                      </a:prstGeom>
                      <a:noFill/>
                    </p:spPr>
                  </p:pic>
                </p:oleObj>
              </mc:Fallback>
            </mc:AlternateContent>
          </a:graphicData>
        </a:graphic>
      </p:graphicFrame>
      <p:sp>
        <p:nvSpPr>
          <p:cNvPr id="23" name="TextBox 22">
            <a:extLst>
              <a:ext uri="{FF2B5EF4-FFF2-40B4-BE49-F238E27FC236}">
                <a16:creationId xmlns:a16="http://schemas.microsoft.com/office/drawing/2014/main" id="{3DEA661E-CD83-4744-99BF-FD3B61FB5C95}"/>
              </a:ext>
            </a:extLst>
          </p:cNvPr>
          <p:cNvSpPr txBox="1"/>
          <p:nvPr/>
        </p:nvSpPr>
        <p:spPr>
          <a:xfrm>
            <a:off x="316597" y="5069284"/>
            <a:ext cx="1767763" cy="1323439"/>
          </a:xfrm>
          <a:prstGeom prst="rect">
            <a:avLst/>
          </a:prstGeom>
          <a:noFill/>
        </p:spPr>
        <p:txBody>
          <a:bodyPr wrap="square" rtlCol="0">
            <a:spAutoFit/>
          </a:bodyPr>
          <a:lstStyle/>
          <a:p>
            <a:r>
              <a:rPr lang="en-US" sz="1600"/>
              <a:t>Then we can get E and B directly from A via Max Eq., being outside the region of charge….  </a:t>
            </a:r>
          </a:p>
        </p:txBody>
      </p:sp>
      <p:graphicFrame>
        <p:nvGraphicFramePr>
          <p:cNvPr id="27" name="Object 26">
            <a:extLst>
              <a:ext uri="{FF2B5EF4-FFF2-40B4-BE49-F238E27FC236}">
                <a16:creationId xmlns:a16="http://schemas.microsoft.com/office/drawing/2014/main" id="{5839911E-2158-4EDD-B2C6-D0F33AFE921B}"/>
              </a:ext>
            </a:extLst>
          </p:cNvPr>
          <p:cNvGraphicFramePr>
            <a:graphicFrameLocks noChangeAspect="1"/>
          </p:cNvGraphicFramePr>
          <p:nvPr/>
        </p:nvGraphicFramePr>
        <p:xfrm>
          <a:off x="4908550" y="5530770"/>
          <a:ext cx="1403350" cy="688975"/>
        </p:xfrm>
        <a:graphic>
          <a:graphicData uri="http://schemas.openxmlformats.org/presentationml/2006/ole">
            <mc:AlternateContent xmlns:mc="http://schemas.openxmlformats.org/markup-compatibility/2006">
              <mc:Choice xmlns:v="urn:schemas-microsoft-com:vml" Requires="v">
                <p:oleObj name="Equation" r:id="rId10" imgW="1041120" imgH="507960" progId="Equation.DSMT4">
                  <p:embed/>
                </p:oleObj>
              </mc:Choice>
              <mc:Fallback>
                <p:oleObj name="Equation" r:id="rId10" imgW="1041120" imgH="507960" progId="Equation.DSMT4">
                  <p:embed/>
                  <p:pic>
                    <p:nvPicPr>
                      <p:cNvPr id="27" name="Object 26">
                        <a:extLst>
                          <a:ext uri="{FF2B5EF4-FFF2-40B4-BE49-F238E27FC236}">
                            <a16:creationId xmlns:a16="http://schemas.microsoft.com/office/drawing/2014/main" id="{5839911E-2158-4EDD-B2C6-D0F33AFE921B}"/>
                          </a:ext>
                        </a:extLst>
                      </p:cNvPr>
                      <p:cNvPicPr>
                        <a:picLocks noChangeAspect="1" noChangeArrowheads="1"/>
                      </p:cNvPicPr>
                      <p:nvPr/>
                    </p:nvPicPr>
                    <p:blipFill>
                      <a:blip r:embed="rId11"/>
                      <a:srcRect/>
                      <a:stretch>
                        <a:fillRect/>
                      </a:stretch>
                    </p:blipFill>
                    <p:spPr bwMode="auto">
                      <a:xfrm>
                        <a:off x="4908550" y="5530770"/>
                        <a:ext cx="1403350" cy="688975"/>
                      </a:xfrm>
                      <a:prstGeom prst="rect">
                        <a:avLst/>
                      </a:prstGeom>
                      <a:noFill/>
                    </p:spPr>
                  </p:pic>
                </p:oleObj>
              </mc:Fallback>
            </mc:AlternateContent>
          </a:graphicData>
        </a:graphic>
      </p:graphicFrame>
      <p:cxnSp>
        <p:nvCxnSpPr>
          <p:cNvPr id="29" name="Straight Arrow Connector 28">
            <a:extLst>
              <a:ext uri="{FF2B5EF4-FFF2-40B4-BE49-F238E27FC236}">
                <a16:creationId xmlns:a16="http://schemas.microsoft.com/office/drawing/2014/main" id="{6E49CD45-863A-44E8-9937-014AE64D2B56}"/>
              </a:ext>
            </a:extLst>
          </p:cNvPr>
          <p:cNvCxnSpPr/>
          <p:nvPr/>
        </p:nvCxnSpPr>
        <p:spPr>
          <a:xfrm>
            <a:off x="3996961" y="5875590"/>
            <a:ext cx="71111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E88B913C-A469-441F-8C3F-FED0BBEDCE6F}"/>
              </a:ext>
            </a:extLst>
          </p:cNvPr>
          <p:cNvSpPr txBox="1"/>
          <p:nvPr/>
        </p:nvSpPr>
        <p:spPr>
          <a:xfrm>
            <a:off x="6693258" y="5277196"/>
            <a:ext cx="2031964" cy="830997"/>
          </a:xfrm>
          <a:prstGeom prst="rect">
            <a:avLst/>
          </a:prstGeom>
          <a:noFill/>
        </p:spPr>
        <p:txBody>
          <a:bodyPr wrap="square" rtlCol="0">
            <a:spAutoFit/>
          </a:bodyPr>
          <a:lstStyle/>
          <a:p>
            <a:r>
              <a:rPr lang="en-US" sz="1600"/>
              <a:t>And then from here we can get the radiated power:</a:t>
            </a:r>
          </a:p>
        </p:txBody>
      </p:sp>
      <p:graphicFrame>
        <p:nvGraphicFramePr>
          <p:cNvPr id="32" name="Object 31">
            <a:extLst>
              <a:ext uri="{FF2B5EF4-FFF2-40B4-BE49-F238E27FC236}">
                <a16:creationId xmlns:a16="http://schemas.microsoft.com/office/drawing/2014/main" id="{1CD85AC3-D2FA-4811-AFE3-EB265C2A81B7}"/>
              </a:ext>
            </a:extLst>
          </p:cNvPr>
          <p:cNvGraphicFramePr>
            <a:graphicFrameLocks noChangeAspect="1"/>
          </p:cNvGraphicFramePr>
          <p:nvPr/>
        </p:nvGraphicFramePr>
        <p:xfrm>
          <a:off x="8907463" y="5151438"/>
          <a:ext cx="1793875" cy="1162050"/>
        </p:xfrm>
        <a:graphic>
          <a:graphicData uri="http://schemas.openxmlformats.org/presentationml/2006/ole">
            <mc:AlternateContent xmlns:mc="http://schemas.openxmlformats.org/markup-compatibility/2006">
              <mc:Choice xmlns:v="urn:schemas-microsoft-com:vml" Requires="v">
                <p:oleObj name="Equation" r:id="rId12" imgW="1371600" imgH="888840" progId="Equation.DSMT4">
                  <p:embed/>
                </p:oleObj>
              </mc:Choice>
              <mc:Fallback>
                <p:oleObj name="Equation" r:id="rId12" imgW="1371600" imgH="888840" progId="Equation.DSMT4">
                  <p:embed/>
                  <p:pic>
                    <p:nvPicPr>
                      <p:cNvPr id="32" name="Object 31">
                        <a:extLst>
                          <a:ext uri="{FF2B5EF4-FFF2-40B4-BE49-F238E27FC236}">
                            <a16:creationId xmlns:a16="http://schemas.microsoft.com/office/drawing/2014/main" id="{1CD85AC3-D2FA-4811-AFE3-EB265C2A81B7}"/>
                          </a:ext>
                        </a:extLst>
                      </p:cNvPr>
                      <p:cNvPicPr>
                        <a:picLocks noChangeAspect="1" noChangeArrowheads="1"/>
                      </p:cNvPicPr>
                      <p:nvPr/>
                    </p:nvPicPr>
                    <p:blipFill>
                      <a:blip r:embed="rId13"/>
                      <a:srcRect/>
                      <a:stretch>
                        <a:fillRect/>
                      </a:stretch>
                    </p:blipFill>
                    <p:spPr bwMode="auto">
                      <a:xfrm>
                        <a:off x="8907463" y="5151438"/>
                        <a:ext cx="1793875" cy="1162050"/>
                      </a:xfrm>
                      <a:prstGeom prst="rect">
                        <a:avLst/>
                      </a:prstGeom>
                      <a:noFill/>
                    </p:spPr>
                  </p:pic>
                </p:oleObj>
              </mc:Fallback>
            </mc:AlternateContent>
          </a:graphicData>
        </a:graphic>
      </p:graphicFrame>
    </p:spTree>
    <p:extLst>
      <p:ext uri="{BB962C8B-B14F-4D97-AF65-F5344CB8AC3E}">
        <p14:creationId xmlns:p14="http://schemas.microsoft.com/office/powerpoint/2010/main" val="261668725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AC20CC-D074-4FF2-B8E9-34E530EFBE0E}"/>
              </a:ext>
            </a:extLst>
          </p:cNvPr>
          <p:cNvSpPr>
            <a:spLocks noGrp="1"/>
          </p:cNvSpPr>
          <p:nvPr>
            <p:ph type="ctrTitle"/>
          </p:nvPr>
        </p:nvSpPr>
        <p:spPr>
          <a:xfrm>
            <a:off x="4000107" y="83096"/>
            <a:ext cx="4191786" cy="695286"/>
          </a:xfrm>
        </p:spPr>
        <p:txBody>
          <a:bodyPr>
            <a:normAutofit/>
          </a:bodyPr>
          <a:lstStyle/>
          <a:p>
            <a:r>
              <a:rPr lang="en-US" sz="3600" b="1" u="sng">
                <a:latin typeface="+mn-lt"/>
              </a:rPr>
              <a:t>Free EB Dipole</a:t>
            </a:r>
          </a:p>
        </p:txBody>
      </p:sp>
      <p:sp>
        <p:nvSpPr>
          <p:cNvPr id="3" name="TextBox 2">
            <a:extLst>
              <a:ext uri="{FF2B5EF4-FFF2-40B4-BE49-F238E27FC236}">
                <a16:creationId xmlns:a16="http://schemas.microsoft.com/office/drawing/2014/main" id="{66CF6FCD-E4FE-463F-80F2-94101EA2DCA2}"/>
              </a:ext>
            </a:extLst>
          </p:cNvPr>
          <p:cNvSpPr txBox="1"/>
          <p:nvPr/>
        </p:nvSpPr>
        <p:spPr>
          <a:xfrm flipH="1">
            <a:off x="300243" y="1225930"/>
            <a:ext cx="11657502" cy="369332"/>
          </a:xfrm>
          <a:prstGeom prst="rect">
            <a:avLst/>
          </a:prstGeom>
          <a:noFill/>
        </p:spPr>
        <p:txBody>
          <a:bodyPr wrap="square" rtlCol="0">
            <a:spAutoFit/>
          </a:bodyPr>
          <a:lstStyle/>
          <a:p>
            <a:r>
              <a:rPr lang="en-US"/>
              <a:t>Consider an oscillating electric dipole.  Keeping just the first term in A, we get for the time-average power: </a:t>
            </a:r>
          </a:p>
        </p:txBody>
      </p:sp>
      <p:graphicFrame>
        <p:nvGraphicFramePr>
          <p:cNvPr id="7" name="Object 6">
            <a:extLst>
              <a:ext uri="{FF2B5EF4-FFF2-40B4-BE49-F238E27FC236}">
                <a16:creationId xmlns:a16="http://schemas.microsoft.com/office/drawing/2014/main" id="{019105F1-1565-4BC9-A4F0-3C3C693AAEE3}"/>
              </a:ext>
            </a:extLst>
          </p:cNvPr>
          <p:cNvGraphicFramePr>
            <a:graphicFrameLocks noChangeAspect="1"/>
          </p:cNvGraphicFramePr>
          <p:nvPr/>
        </p:nvGraphicFramePr>
        <p:xfrm>
          <a:off x="234255" y="1730631"/>
          <a:ext cx="1556838" cy="1698369"/>
        </p:xfrm>
        <a:graphic>
          <a:graphicData uri="http://schemas.openxmlformats.org/presentationml/2006/ole">
            <mc:AlternateContent xmlns:mc="http://schemas.openxmlformats.org/markup-compatibility/2006">
              <mc:Choice xmlns:v="urn:schemas-microsoft-com:vml" Requires="v">
                <p:oleObj name="Bitmap Image" r:id="rId2" imgW="2276793" imgH="2048161" progId="Paint.Picture">
                  <p:embed/>
                </p:oleObj>
              </mc:Choice>
              <mc:Fallback>
                <p:oleObj name="Bitmap Image" r:id="rId2" imgW="2276793" imgH="2048161" progId="Paint.Picture">
                  <p:embed/>
                  <p:pic>
                    <p:nvPicPr>
                      <p:cNvPr id="7" name="Object 6">
                        <a:extLst>
                          <a:ext uri="{FF2B5EF4-FFF2-40B4-BE49-F238E27FC236}">
                            <a16:creationId xmlns:a16="http://schemas.microsoft.com/office/drawing/2014/main" id="{019105F1-1565-4BC9-A4F0-3C3C693AAEE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15063" t="16743" r="29707" b="16280"/>
                      <a:stretch>
                        <a:fillRect/>
                      </a:stretch>
                    </p:blipFill>
                    <p:spPr bwMode="auto">
                      <a:xfrm>
                        <a:off x="234255" y="1730631"/>
                        <a:ext cx="1556838" cy="1698369"/>
                      </a:xfrm>
                      <a:prstGeom prst="rect">
                        <a:avLst/>
                      </a:prstGeom>
                      <a:noFill/>
                    </p:spPr>
                  </p:pic>
                </p:oleObj>
              </mc:Fallback>
            </mc:AlternateContent>
          </a:graphicData>
        </a:graphic>
      </p:graphicFrame>
      <p:graphicFrame>
        <p:nvGraphicFramePr>
          <p:cNvPr id="9" name="Object 8">
            <a:extLst>
              <a:ext uri="{FF2B5EF4-FFF2-40B4-BE49-F238E27FC236}">
                <a16:creationId xmlns:a16="http://schemas.microsoft.com/office/drawing/2014/main" id="{4A9BCDD5-C736-4444-AF04-D4D8C36591E0}"/>
              </a:ext>
            </a:extLst>
          </p:cNvPr>
          <p:cNvGraphicFramePr>
            <a:graphicFrameLocks noChangeAspect="1"/>
          </p:cNvGraphicFramePr>
          <p:nvPr>
            <p:extLst>
              <p:ext uri="{D42A27DB-BD31-4B8C-83A1-F6EECF244321}">
                <p14:modId xmlns:p14="http://schemas.microsoft.com/office/powerpoint/2010/main" val="777093854"/>
              </p:ext>
            </p:extLst>
          </p:nvPr>
        </p:nvGraphicFramePr>
        <p:xfrm>
          <a:off x="2651125" y="1954213"/>
          <a:ext cx="2398713" cy="1250950"/>
        </p:xfrm>
        <a:graphic>
          <a:graphicData uri="http://schemas.openxmlformats.org/presentationml/2006/ole">
            <mc:AlternateContent xmlns:mc="http://schemas.openxmlformats.org/markup-compatibility/2006">
              <mc:Choice xmlns:v="urn:schemas-microsoft-com:vml" Requires="v">
                <p:oleObj name="Equation" r:id="rId4" imgW="1777680" imgH="939600" progId="Equation.DSMT4">
                  <p:embed/>
                </p:oleObj>
              </mc:Choice>
              <mc:Fallback>
                <p:oleObj name="Equation" r:id="rId4" imgW="1777680" imgH="939600" progId="Equation.DSMT4">
                  <p:embed/>
                  <p:pic>
                    <p:nvPicPr>
                      <p:cNvPr id="9" name="Object 8">
                        <a:extLst>
                          <a:ext uri="{FF2B5EF4-FFF2-40B4-BE49-F238E27FC236}">
                            <a16:creationId xmlns:a16="http://schemas.microsoft.com/office/drawing/2014/main" id="{4A9BCDD5-C736-4444-AF04-D4D8C36591E0}"/>
                          </a:ext>
                        </a:extLst>
                      </p:cNvPr>
                      <p:cNvPicPr>
                        <a:picLocks noChangeAspect="1" noChangeArrowheads="1"/>
                      </p:cNvPicPr>
                      <p:nvPr/>
                    </p:nvPicPr>
                    <p:blipFill>
                      <a:blip r:embed="rId5"/>
                      <a:srcRect/>
                      <a:stretch>
                        <a:fillRect/>
                      </a:stretch>
                    </p:blipFill>
                    <p:spPr bwMode="auto">
                      <a:xfrm>
                        <a:off x="2651125" y="1954213"/>
                        <a:ext cx="2398713" cy="1250950"/>
                      </a:xfrm>
                      <a:prstGeom prst="rect">
                        <a:avLst/>
                      </a:prstGeom>
                      <a:solidFill>
                        <a:srgbClr val="CCFFCC"/>
                      </a:solidFill>
                    </p:spPr>
                  </p:pic>
                </p:oleObj>
              </mc:Fallback>
            </mc:AlternateContent>
          </a:graphicData>
        </a:graphic>
      </p:graphicFrame>
      <p:graphicFrame>
        <p:nvGraphicFramePr>
          <p:cNvPr id="21" name="Object 20">
            <a:extLst>
              <a:ext uri="{FF2B5EF4-FFF2-40B4-BE49-F238E27FC236}">
                <a16:creationId xmlns:a16="http://schemas.microsoft.com/office/drawing/2014/main" id="{9CA52B66-85E9-4973-8CAA-BD4B9071A288}"/>
              </a:ext>
            </a:extLst>
          </p:cNvPr>
          <p:cNvGraphicFramePr>
            <a:graphicFrameLocks noChangeAspect="1"/>
          </p:cNvGraphicFramePr>
          <p:nvPr/>
        </p:nvGraphicFramePr>
        <p:xfrm>
          <a:off x="2719388" y="4468813"/>
          <a:ext cx="2262187" cy="1149350"/>
        </p:xfrm>
        <a:graphic>
          <a:graphicData uri="http://schemas.openxmlformats.org/presentationml/2006/ole">
            <mc:AlternateContent xmlns:mc="http://schemas.openxmlformats.org/markup-compatibility/2006">
              <mc:Choice xmlns:v="urn:schemas-microsoft-com:vml" Requires="v">
                <p:oleObj name="Equation" r:id="rId6" imgW="1676160" imgH="863280" progId="Equation.DSMT4">
                  <p:embed/>
                </p:oleObj>
              </mc:Choice>
              <mc:Fallback>
                <p:oleObj name="Equation" r:id="rId6" imgW="1676160" imgH="863280" progId="Equation.DSMT4">
                  <p:embed/>
                  <p:pic>
                    <p:nvPicPr>
                      <p:cNvPr id="21" name="Object 20">
                        <a:extLst>
                          <a:ext uri="{FF2B5EF4-FFF2-40B4-BE49-F238E27FC236}">
                            <a16:creationId xmlns:a16="http://schemas.microsoft.com/office/drawing/2014/main" id="{9CA52B66-85E9-4973-8CAA-BD4B9071A288}"/>
                          </a:ext>
                        </a:extLst>
                      </p:cNvPr>
                      <p:cNvPicPr>
                        <a:picLocks noChangeAspect="1" noChangeArrowheads="1"/>
                      </p:cNvPicPr>
                      <p:nvPr/>
                    </p:nvPicPr>
                    <p:blipFill>
                      <a:blip r:embed="rId7"/>
                      <a:srcRect/>
                      <a:stretch>
                        <a:fillRect/>
                      </a:stretch>
                    </p:blipFill>
                    <p:spPr bwMode="auto">
                      <a:xfrm>
                        <a:off x="2719388" y="4468813"/>
                        <a:ext cx="2262187" cy="1149350"/>
                      </a:xfrm>
                      <a:prstGeom prst="rect">
                        <a:avLst/>
                      </a:prstGeom>
                      <a:solidFill>
                        <a:srgbClr val="CCFFCC"/>
                      </a:solidFill>
                    </p:spPr>
                  </p:pic>
                </p:oleObj>
              </mc:Fallback>
            </mc:AlternateContent>
          </a:graphicData>
        </a:graphic>
      </p:graphicFrame>
      <p:sp>
        <p:nvSpPr>
          <p:cNvPr id="25" name="TextBox 24">
            <a:extLst>
              <a:ext uri="{FF2B5EF4-FFF2-40B4-BE49-F238E27FC236}">
                <a16:creationId xmlns:a16="http://schemas.microsoft.com/office/drawing/2014/main" id="{B7C997B2-34FB-47D5-A356-CD1E17C254BD}"/>
              </a:ext>
            </a:extLst>
          </p:cNvPr>
          <p:cNvSpPr txBox="1"/>
          <p:nvPr/>
        </p:nvSpPr>
        <p:spPr>
          <a:xfrm flipH="1">
            <a:off x="267249" y="3652711"/>
            <a:ext cx="11657502" cy="369332"/>
          </a:xfrm>
          <a:prstGeom prst="rect">
            <a:avLst/>
          </a:prstGeom>
          <a:noFill/>
        </p:spPr>
        <p:txBody>
          <a:bodyPr wrap="square" rtlCol="0">
            <a:spAutoFit/>
          </a:bodyPr>
          <a:lstStyle/>
          <a:p>
            <a:r>
              <a:rPr lang="en-US"/>
              <a:t>Now consider an oscillating magnetic dipole.  Keeping just the first non-zero term in A, we get for the time-average power: </a:t>
            </a:r>
          </a:p>
        </p:txBody>
      </p:sp>
      <p:pic>
        <p:nvPicPr>
          <p:cNvPr id="1027" name="Picture 1">
            <a:extLst>
              <a:ext uri="{FF2B5EF4-FFF2-40B4-BE49-F238E27FC236}">
                <a16:creationId xmlns:a16="http://schemas.microsoft.com/office/drawing/2014/main" id="{BA36AD77-E8D0-F952-5E45-590B53006ED8}"/>
              </a:ext>
            </a:extLst>
          </p:cNvPr>
          <p:cNvPicPr>
            <a:picLocks noChangeAspect="1" noChangeArrowheads="1"/>
          </p:cNvPicPr>
          <p:nvPr/>
        </p:nvPicPr>
        <p:blipFill>
          <a:blip r:embed="rId8">
            <a:extLst>
              <a:ext uri="{28A0092B-C50C-407E-A947-70E740481C1C}">
                <a14:useLocalDpi xmlns:a14="http://schemas.microsoft.com/office/drawing/2010/main" val="0"/>
              </a:ext>
            </a:extLst>
          </a:blip>
          <a:srcRect l="3348" b="316"/>
          <a:stretch>
            <a:fillRect/>
          </a:stretch>
        </p:blipFill>
        <p:spPr bwMode="auto">
          <a:xfrm>
            <a:off x="9189679" y="4468813"/>
            <a:ext cx="2587625" cy="220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a:extLst>
              <a:ext uri="{FF2B5EF4-FFF2-40B4-BE49-F238E27FC236}">
                <a16:creationId xmlns:a16="http://schemas.microsoft.com/office/drawing/2014/main" id="{F1FAD315-3619-538E-DA40-FA108A048642}"/>
              </a:ext>
            </a:extLst>
          </p:cNvPr>
          <p:cNvSpPr txBox="1"/>
          <p:nvPr/>
        </p:nvSpPr>
        <p:spPr>
          <a:xfrm>
            <a:off x="7143223" y="5324790"/>
            <a:ext cx="1907458" cy="830997"/>
          </a:xfrm>
          <a:prstGeom prst="rect">
            <a:avLst/>
          </a:prstGeom>
          <a:noFill/>
        </p:spPr>
        <p:txBody>
          <a:bodyPr wrap="square" rtlCol="0">
            <a:spAutoFit/>
          </a:bodyPr>
          <a:lstStyle/>
          <a:p>
            <a:r>
              <a:rPr lang="en-US" sz="1600"/>
              <a:t>both power distributions look like this:</a:t>
            </a:r>
          </a:p>
        </p:txBody>
      </p:sp>
      <p:graphicFrame>
        <p:nvGraphicFramePr>
          <p:cNvPr id="5" name="Object 4">
            <a:extLst>
              <a:ext uri="{FF2B5EF4-FFF2-40B4-BE49-F238E27FC236}">
                <a16:creationId xmlns:a16="http://schemas.microsoft.com/office/drawing/2014/main" id="{8E7216D4-0631-EF5A-4DD0-F66EE3E8BAC5}"/>
              </a:ext>
            </a:extLst>
          </p:cNvPr>
          <p:cNvGraphicFramePr>
            <a:graphicFrameLocks noChangeAspect="1"/>
          </p:cNvGraphicFramePr>
          <p:nvPr>
            <p:extLst>
              <p:ext uri="{D42A27DB-BD31-4B8C-83A1-F6EECF244321}">
                <p14:modId xmlns:p14="http://schemas.microsoft.com/office/powerpoint/2010/main" val="4075231923"/>
              </p:ext>
            </p:extLst>
          </p:nvPr>
        </p:nvGraphicFramePr>
        <p:xfrm>
          <a:off x="314632" y="4194303"/>
          <a:ext cx="1556838" cy="1698369"/>
        </p:xfrm>
        <a:graphic>
          <a:graphicData uri="http://schemas.openxmlformats.org/presentationml/2006/ole">
            <mc:AlternateContent xmlns:mc="http://schemas.openxmlformats.org/markup-compatibility/2006">
              <mc:Choice xmlns:v="urn:schemas-microsoft-com:vml" Requires="v">
                <p:oleObj name="Bitmap Image" r:id="rId2" imgW="2276793" imgH="2048161" progId="Paint.Picture">
                  <p:embed/>
                </p:oleObj>
              </mc:Choice>
              <mc:Fallback>
                <p:oleObj name="Bitmap Image" r:id="rId2" imgW="2276793" imgH="2048161" progId="Paint.Picture">
                  <p:embed/>
                  <p:pic>
                    <p:nvPicPr>
                      <p:cNvPr id="7" name="Object 6">
                        <a:extLst>
                          <a:ext uri="{FF2B5EF4-FFF2-40B4-BE49-F238E27FC236}">
                            <a16:creationId xmlns:a16="http://schemas.microsoft.com/office/drawing/2014/main" id="{019105F1-1565-4BC9-A4F0-3C3C693AAEE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15063" t="16743" r="29707" b="16280"/>
                      <a:stretch>
                        <a:fillRect/>
                      </a:stretch>
                    </p:blipFill>
                    <p:spPr bwMode="auto">
                      <a:xfrm>
                        <a:off x="314632" y="4194303"/>
                        <a:ext cx="1556838" cy="1698369"/>
                      </a:xfrm>
                      <a:prstGeom prst="rect">
                        <a:avLst/>
                      </a:prstGeom>
                      <a:noFill/>
                    </p:spPr>
                  </p:pic>
                </p:oleObj>
              </mc:Fallback>
            </mc:AlternateContent>
          </a:graphicData>
        </a:graphic>
      </p:graphicFrame>
    </p:spTree>
    <p:extLst>
      <p:ext uri="{BB962C8B-B14F-4D97-AF65-F5344CB8AC3E}">
        <p14:creationId xmlns:p14="http://schemas.microsoft.com/office/powerpoint/2010/main" val="124050874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3F0B1F66-6206-C5A1-8A8A-F1D2FD531F6B}"/>
              </a:ext>
            </a:extLst>
          </p:cNvPr>
          <p:cNvPicPr>
            <a:picLocks noChangeAspect="1"/>
          </p:cNvPicPr>
          <p:nvPr/>
        </p:nvPicPr>
        <p:blipFill>
          <a:blip r:embed="rId3"/>
          <a:stretch>
            <a:fillRect/>
          </a:stretch>
        </p:blipFill>
        <p:spPr>
          <a:xfrm rot="166969">
            <a:off x="5467158" y="5750429"/>
            <a:ext cx="447737" cy="952633"/>
          </a:xfrm>
          <a:prstGeom prst="rect">
            <a:avLst/>
          </a:prstGeom>
        </p:spPr>
      </p:pic>
      <p:sp>
        <p:nvSpPr>
          <p:cNvPr id="2" name="Title 1">
            <a:extLst>
              <a:ext uri="{FF2B5EF4-FFF2-40B4-BE49-F238E27FC236}">
                <a16:creationId xmlns:a16="http://schemas.microsoft.com/office/drawing/2014/main" id="{5DAC20CC-D074-4FF2-B8E9-34E530EFBE0E}"/>
              </a:ext>
            </a:extLst>
          </p:cNvPr>
          <p:cNvSpPr>
            <a:spLocks noGrp="1"/>
          </p:cNvSpPr>
          <p:nvPr>
            <p:ph type="ctrTitle"/>
          </p:nvPr>
        </p:nvSpPr>
        <p:spPr>
          <a:xfrm>
            <a:off x="4000107" y="83096"/>
            <a:ext cx="4191786" cy="695286"/>
          </a:xfrm>
        </p:spPr>
        <p:txBody>
          <a:bodyPr>
            <a:normAutofit/>
          </a:bodyPr>
          <a:lstStyle/>
          <a:p>
            <a:r>
              <a:rPr lang="en-US" sz="3600" b="1" u="sng">
                <a:latin typeface="+mn-lt"/>
              </a:rPr>
              <a:t>Raleigh Scattering</a:t>
            </a:r>
          </a:p>
        </p:txBody>
      </p:sp>
      <p:sp>
        <p:nvSpPr>
          <p:cNvPr id="3" name="TextBox 2">
            <a:extLst>
              <a:ext uri="{FF2B5EF4-FFF2-40B4-BE49-F238E27FC236}">
                <a16:creationId xmlns:a16="http://schemas.microsoft.com/office/drawing/2014/main" id="{66CF6FCD-E4FE-463F-80F2-94101EA2DCA2}"/>
              </a:ext>
            </a:extLst>
          </p:cNvPr>
          <p:cNvSpPr txBox="1"/>
          <p:nvPr/>
        </p:nvSpPr>
        <p:spPr>
          <a:xfrm flipH="1">
            <a:off x="300243" y="1225930"/>
            <a:ext cx="4960015" cy="338554"/>
          </a:xfrm>
          <a:prstGeom prst="rect">
            <a:avLst/>
          </a:prstGeom>
          <a:noFill/>
        </p:spPr>
        <p:txBody>
          <a:bodyPr wrap="square" rtlCol="0">
            <a:spAutoFit/>
          </a:bodyPr>
          <a:lstStyle/>
          <a:p>
            <a:r>
              <a:rPr lang="en-US" sz="1600"/>
              <a:t>So consider a diatomic molecule in EM field E(t) = Ee</a:t>
            </a:r>
            <a:r>
              <a:rPr lang="en-US" sz="1600" baseline="30000"/>
              <a:t>-iwt</a:t>
            </a:r>
            <a:r>
              <a:rPr lang="en-US" sz="1600"/>
              <a:t>.  </a:t>
            </a:r>
          </a:p>
        </p:txBody>
      </p:sp>
      <p:sp>
        <p:nvSpPr>
          <p:cNvPr id="25" name="TextBox 24">
            <a:extLst>
              <a:ext uri="{FF2B5EF4-FFF2-40B4-BE49-F238E27FC236}">
                <a16:creationId xmlns:a16="http://schemas.microsoft.com/office/drawing/2014/main" id="{B7C997B2-34FB-47D5-A356-CD1E17C254BD}"/>
              </a:ext>
            </a:extLst>
          </p:cNvPr>
          <p:cNvSpPr txBox="1"/>
          <p:nvPr/>
        </p:nvSpPr>
        <p:spPr>
          <a:xfrm flipH="1">
            <a:off x="6128993" y="1225930"/>
            <a:ext cx="4960013" cy="584775"/>
          </a:xfrm>
          <a:prstGeom prst="rect">
            <a:avLst/>
          </a:prstGeom>
          <a:noFill/>
        </p:spPr>
        <p:txBody>
          <a:bodyPr wrap="square" rtlCol="0">
            <a:spAutoFit/>
          </a:bodyPr>
          <a:lstStyle/>
          <a:p>
            <a:r>
              <a:rPr lang="en-US" sz="1600"/>
              <a:t>It will induce oscillations in the dipole, giving it a polarization (where </a:t>
            </a:r>
            <a:r>
              <a:rPr lang="el-GR" sz="1600">
                <a:latin typeface="Calibri" panose="020F0502020204030204" pitchFamily="34" charset="0"/>
                <a:cs typeface="Calibri" panose="020F0502020204030204" pitchFamily="34" charset="0"/>
              </a:rPr>
              <a:t>ω</a:t>
            </a:r>
            <a:r>
              <a:rPr lang="en-US" sz="1600" baseline="-25000">
                <a:latin typeface="Calibri" panose="020F0502020204030204" pitchFamily="34" charset="0"/>
                <a:cs typeface="Calibri" panose="020F0502020204030204" pitchFamily="34" charset="0"/>
              </a:rPr>
              <a:t>0</a:t>
            </a:r>
            <a:r>
              <a:rPr lang="en-US" sz="1600">
                <a:latin typeface="Calibri" panose="020F0502020204030204" pitchFamily="34" charset="0"/>
                <a:cs typeface="Calibri" panose="020F0502020204030204" pitchFamily="34" charset="0"/>
              </a:rPr>
              <a:t> is dipole’s resonant frequency)</a:t>
            </a:r>
            <a:r>
              <a:rPr lang="en-US" sz="1600"/>
              <a:t>:</a:t>
            </a:r>
            <a:endParaRPr lang="en-US"/>
          </a:p>
        </p:txBody>
      </p:sp>
      <p:pic>
        <p:nvPicPr>
          <p:cNvPr id="2050" name="Picture 1">
            <a:extLst>
              <a:ext uri="{FF2B5EF4-FFF2-40B4-BE49-F238E27FC236}">
                <a16:creationId xmlns:a16="http://schemas.microsoft.com/office/drawing/2014/main" id="{E8D3BBA7-C011-18C0-C193-DB0F74EA666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0243" y="1564484"/>
            <a:ext cx="4378325" cy="173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5" name="Object 4">
            <a:extLst>
              <a:ext uri="{FF2B5EF4-FFF2-40B4-BE49-F238E27FC236}">
                <a16:creationId xmlns:a16="http://schemas.microsoft.com/office/drawing/2014/main" id="{8FC9F6B1-4C53-4E9A-8AE0-6276F61EE38A}"/>
              </a:ext>
            </a:extLst>
          </p:cNvPr>
          <p:cNvGraphicFramePr>
            <a:graphicFrameLocks noChangeAspect="1"/>
          </p:cNvGraphicFramePr>
          <p:nvPr>
            <p:extLst>
              <p:ext uri="{D42A27DB-BD31-4B8C-83A1-F6EECF244321}">
                <p14:modId xmlns:p14="http://schemas.microsoft.com/office/powerpoint/2010/main" val="336700670"/>
              </p:ext>
            </p:extLst>
          </p:nvPr>
        </p:nvGraphicFramePr>
        <p:xfrm>
          <a:off x="6219701" y="1960702"/>
          <a:ext cx="5164086" cy="571363"/>
        </p:xfrm>
        <a:graphic>
          <a:graphicData uri="http://schemas.openxmlformats.org/presentationml/2006/ole">
            <mc:AlternateContent xmlns:mc="http://schemas.openxmlformats.org/markup-compatibility/2006">
              <mc:Choice xmlns:v="urn:schemas-microsoft-com:vml" Requires="v">
                <p:oleObj name="Equation" r:id="rId5" imgW="4132794" imgH="457088" progId="Equation.DSMT4">
                  <p:embed/>
                </p:oleObj>
              </mc:Choice>
              <mc:Fallback>
                <p:oleObj name="Equation" r:id="rId5" imgW="4132794" imgH="457088" progId="Equation.DSMT4">
                  <p:embed/>
                  <p:pic>
                    <p:nvPicPr>
                      <p:cNvPr id="0" name=""/>
                      <p:cNvPicPr/>
                      <p:nvPr/>
                    </p:nvPicPr>
                    <p:blipFill>
                      <a:blip r:embed="rId6"/>
                      <a:stretch>
                        <a:fillRect/>
                      </a:stretch>
                    </p:blipFill>
                    <p:spPr>
                      <a:xfrm>
                        <a:off x="6219701" y="1960702"/>
                        <a:ext cx="5164086" cy="571363"/>
                      </a:xfrm>
                      <a:prstGeom prst="rect">
                        <a:avLst/>
                      </a:prstGeom>
                    </p:spPr>
                  </p:pic>
                </p:oleObj>
              </mc:Fallback>
            </mc:AlternateContent>
          </a:graphicData>
        </a:graphic>
      </p:graphicFrame>
      <p:graphicFrame>
        <p:nvGraphicFramePr>
          <p:cNvPr id="8" name="Object 7">
            <a:extLst>
              <a:ext uri="{FF2B5EF4-FFF2-40B4-BE49-F238E27FC236}">
                <a16:creationId xmlns:a16="http://schemas.microsoft.com/office/drawing/2014/main" id="{8AF5E1DB-31C5-AE22-97B1-0D07DF6D3B36}"/>
              </a:ext>
            </a:extLst>
          </p:cNvPr>
          <p:cNvGraphicFramePr>
            <a:graphicFrameLocks noChangeAspect="1"/>
          </p:cNvGraphicFramePr>
          <p:nvPr>
            <p:extLst>
              <p:ext uri="{D42A27DB-BD31-4B8C-83A1-F6EECF244321}">
                <p14:modId xmlns:p14="http://schemas.microsoft.com/office/powerpoint/2010/main" val="2887487759"/>
              </p:ext>
            </p:extLst>
          </p:nvPr>
        </p:nvGraphicFramePr>
        <p:xfrm>
          <a:off x="6260343" y="3968797"/>
          <a:ext cx="4210357" cy="655844"/>
        </p:xfrm>
        <a:graphic>
          <a:graphicData uri="http://schemas.openxmlformats.org/presentationml/2006/ole">
            <mc:AlternateContent xmlns:mc="http://schemas.openxmlformats.org/markup-compatibility/2006">
              <mc:Choice xmlns:v="urn:schemas-microsoft-com:vml" Requires="v">
                <p:oleObj name="Equation" r:id="rId7" imgW="3302699" imgH="514313" progId="Equation.DSMT4">
                  <p:embed/>
                </p:oleObj>
              </mc:Choice>
              <mc:Fallback>
                <p:oleObj name="Equation" r:id="rId7" imgW="3302699" imgH="514313" progId="Equation.DSMT4">
                  <p:embed/>
                  <p:pic>
                    <p:nvPicPr>
                      <p:cNvPr id="0" name=""/>
                      <p:cNvPicPr/>
                      <p:nvPr/>
                    </p:nvPicPr>
                    <p:blipFill>
                      <a:blip r:embed="rId8"/>
                      <a:stretch>
                        <a:fillRect/>
                      </a:stretch>
                    </p:blipFill>
                    <p:spPr>
                      <a:xfrm>
                        <a:off x="6260343" y="3968797"/>
                        <a:ext cx="4210357" cy="655844"/>
                      </a:xfrm>
                      <a:prstGeom prst="rect">
                        <a:avLst/>
                      </a:prstGeom>
                    </p:spPr>
                  </p:pic>
                </p:oleObj>
              </mc:Fallback>
            </mc:AlternateContent>
          </a:graphicData>
        </a:graphic>
      </p:graphicFrame>
      <p:sp>
        <p:nvSpPr>
          <p:cNvPr id="10" name="TextBox 9">
            <a:extLst>
              <a:ext uri="{FF2B5EF4-FFF2-40B4-BE49-F238E27FC236}">
                <a16:creationId xmlns:a16="http://schemas.microsoft.com/office/drawing/2014/main" id="{64814E89-8408-AAFE-8BDF-9317188B2FFE}"/>
              </a:ext>
            </a:extLst>
          </p:cNvPr>
          <p:cNvSpPr txBox="1"/>
          <p:nvPr/>
        </p:nvSpPr>
        <p:spPr>
          <a:xfrm>
            <a:off x="6173347" y="2750896"/>
            <a:ext cx="5718410" cy="1077218"/>
          </a:xfrm>
          <a:prstGeom prst="rect">
            <a:avLst/>
          </a:prstGeom>
          <a:noFill/>
        </p:spPr>
        <p:txBody>
          <a:bodyPr wrap="square" rtlCol="0">
            <a:spAutoFit/>
          </a:bodyPr>
          <a:lstStyle/>
          <a:p>
            <a:r>
              <a:rPr lang="en-US" sz="1600"/>
              <a:t>So now P is dependent on </a:t>
            </a:r>
            <a:r>
              <a:rPr lang="el-GR" sz="1600"/>
              <a:t>ω</a:t>
            </a:r>
            <a:r>
              <a:rPr lang="en-US" sz="1600"/>
              <a:t>, so our previous </a:t>
            </a:r>
            <a:r>
              <a:rPr lang="el-GR" sz="1600"/>
              <a:t>ω</a:t>
            </a:r>
            <a:r>
              <a:rPr lang="en-US" sz="1600"/>
              <a:t> dependence is not necessarily th same.  Plugging this into our dP/d</a:t>
            </a:r>
            <a:r>
              <a:rPr lang="el-GR" sz="1600">
                <a:latin typeface="Calibri" panose="020F0502020204030204" pitchFamily="34" charset="0"/>
                <a:cs typeface="Calibri" panose="020F0502020204030204" pitchFamily="34" charset="0"/>
              </a:rPr>
              <a:t>Ω</a:t>
            </a:r>
            <a:r>
              <a:rPr lang="en-US" sz="1600">
                <a:latin typeface="Calibri" panose="020F0502020204030204" pitchFamily="34" charset="0"/>
                <a:cs typeface="Calibri" panose="020F0502020204030204" pitchFamily="34" charset="0"/>
              </a:rPr>
              <a:t> formula, we get, in the small frequency limit.  Same </a:t>
            </a:r>
            <a:r>
              <a:rPr lang="el-GR" sz="1600">
                <a:latin typeface="Calibri" panose="020F0502020204030204" pitchFamily="34" charset="0"/>
                <a:cs typeface="Calibri" panose="020F0502020204030204" pitchFamily="34" charset="0"/>
              </a:rPr>
              <a:t>ω</a:t>
            </a:r>
            <a:r>
              <a:rPr lang="en-US" sz="1600">
                <a:latin typeface="Calibri" panose="020F0502020204030204" pitchFamily="34" charset="0"/>
                <a:cs typeface="Calibri" panose="020F0502020204030204" pitchFamily="34" charset="0"/>
              </a:rPr>
              <a:t>-dependence for frequencies below resonant.  </a:t>
            </a:r>
            <a:endParaRPr lang="en-US" sz="1600"/>
          </a:p>
        </p:txBody>
      </p:sp>
      <p:sp>
        <p:nvSpPr>
          <p:cNvPr id="11" name="TextBox 10">
            <a:extLst>
              <a:ext uri="{FF2B5EF4-FFF2-40B4-BE49-F238E27FC236}">
                <a16:creationId xmlns:a16="http://schemas.microsoft.com/office/drawing/2014/main" id="{9F74FB68-702B-61BE-C9A4-E9742ECD91E4}"/>
              </a:ext>
            </a:extLst>
          </p:cNvPr>
          <p:cNvSpPr txBox="1"/>
          <p:nvPr/>
        </p:nvSpPr>
        <p:spPr>
          <a:xfrm>
            <a:off x="553414" y="3635000"/>
            <a:ext cx="5378245" cy="1323439"/>
          </a:xfrm>
          <a:prstGeom prst="rect">
            <a:avLst/>
          </a:prstGeom>
          <a:noFill/>
        </p:spPr>
        <p:txBody>
          <a:bodyPr wrap="square" rtlCol="0">
            <a:spAutoFit/>
          </a:bodyPr>
          <a:lstStyle/>
          <a:p>
            <a:r>
              <a:rPr lang="en-US" sz="1600"/>
              <a:t>resonance frequency for air molecules/ozone is typically in ultraviolet.  So can see get more power radiated for larger frequencies closer to </a:t>
            </a:r>
            <a:r>
              <a:rPr lang="el-GR" sz="1600"/>
              <a:t>ω</a:t>
            </a:r>
            <a:r>
              <a:rPr lang="en-US" sz="1600" baseline="-25000"/>
              <a:t>0</a:t>
            </a:r>
            <a:r>
              <a:rPr lang="en-US" sz="1600"/>
              <a:t>.  This indicates higher frequency light scatters more effectively than lower frequency light.  And this explains color of sky, and perceived color of Sun too.</a:t>
            </a:r>
          </a:p>
        </p:txBody>
      </p:sp>
      <p:pic>
        <p:nvPicPr>
          <p:cNvPr id="4" name="Picture 3">
            <a:extLst>
              <a:ext uri="{FF2B5EF4-FFF2-40B4-BE49-F238E27FC236}">
                <a16:creationId xmlns:a16="http://schemas.microsoft.com/office/drawing/2014/main" id="{1EC86BA0-2437-5AC0-6BF8-B2155CE5A858}"/>
              </a:ext>
            </a:extLst>
          </p:cNvPr>
          <p:cNvPicPr>
            <a:picLocks noChangeAspect="1"/>
          </p:cNvPicPr>
          <p:nvPr/>
        </p:nvPicPr>
        <p:blipFill>
          <a:blip r:embed="rId9"/>
          <a:stretch>
            <a:fillRect/>
          </a:stretch>
        </p:blipFill>
        <p:spPr>
          <a:xfrm>
            <a:off x="6398649" y="4815659"/>
            <a:ext cx="3350648" cy="1959245"/>
          </a:xfrm>
          <a:prstGeom prst="rect">
            <a:avLst/>
          </a:prstGeom>
        </p:spPr>
      </p:pic>
      <p:sp>
        <p:nvSpPr>
          <p:cNvPr id="6" name="TextBox 5">
            <a:extLst>
              <a:ext uri="{FF2B5EF4-FFF2-40B4-BE49-F238E27FC236}">
                <a16:creationId xmlns:a16="http://schemas.microsoft.com/office/drawing/2014/main" id="{CE7F43C1-D2A4-5F68-91A7-5585ED58095D}"/>
              </a:ext>
            </a:extLst>
          </p:cNvPr>
          <p:cNvSpPr txBox="1"/>
          <p:nvPr/>
        </p:nvSpPr>
        <p:spPr>
          <a:xfrm>
            <a:off x="553413" y="5216571"/>
            <a:ext cx="5378245" cy="830997"/>
          </a:xfrm>
          <a:prstGeom prst="rect">
            <a:avLst/>
          </a:prstGeom>
          <a:noFill/>
        </p:spPr>
        <p:txBody>
          <a:bodyPr wrap="square" rtlCol="0">
            <a:spAutoFit/>
          </a:bodyPr>
          <a:lstStyle/>
          <a:p>
            <a:r>
              <a:rPr lang="en-US" sz="1600"/>
              <a:t>sin</a:t>
            </a:r>
            <a:r>
              <a:rPr lang="en-US" sz="1600" baseline="30000"/>
              <a:t>2</a:t>
            </a:r>
            <a:r>
              <a:rPr lang="en-US" sz="1600"/>
              <a:t>(</a:t>
            </a:r>
            <a:r>
              <a:rPr lang="el-GR" sz="1600"/>
              <a:t>θ</a:t>
            </a:r>
            <a:r>
              <a:rPr lang="en-US" sz="1600"/>
              <a:t>) indicates that mostly plane (w/r to ground) polarized light makes it to surface, rather than perpendicular (to ground) polarized light.</a:t>
            </a:r>
          </a:p>
        </p:txBody>
      </p:sp>
      <mc:AlternateContent xmlns:mc="http://schemas.openxmlformats.org/markup-compatibility/2006" xmlns:p14="http://schemas.microsoft.com/office/powerpoint/2010/main">
        <mc:Choice Requires="p14">
          <p:contentPart p14:bwMode="auto" r:id="rId10">
            <p14:nvContentPartPr>
              <p14:cNvPr id="7" name="Ink 6">
                <a:extLst>
                  <a:ext uri="{FF2B5EF4-FFF2-40B4-BE49-F238E27FC236}">
                    <a16:creationId xmlns:a16="http://schemas.microsoft.com/office/drawing/2014/main" id="{18A4533E-664E-6896-481B-3E0521B90423}"/>
                  </a:ext>
                </a:extLst>
              </p14:cNvPr>
              <p14:cNvContentPartPr/>
              <p14:nvPr/>
            </p14:nvContentPartPr>
            <p14:xfrm>
              <a:off x="5964891" y="5408057"/>
              <a:ext cx="741240" cy="830996"/>
            </p14:xfrm>
          </p:contentPart>
        </mc:Choice>
        <mc:Fallback xmlns="">
          <p:pic>
            <p:nvPicPr>
              <p:cNvPr id="7" name="Ink 6">
                <a:extLst>
                  <a:ext uri="{FF2B5EF4-FFF2-40B4-BE49-F238E27FC236}">
                    <a16:creationId xmlns:a16="http://schemas.microsoft.com/office/drawing/2014/main" id="{18A4533E-664E-6896-481B-3E0521B90423}"/>
                  </a:ext>
                </a:extLst>
              </p:cNvPr>
              <p:cNvPicPr/>
              <p:nvPr/>
            </p:nvPicPr>
            <p:blipFill>
              <a:blip r:embed="rId11"/>
              <a:stretch>
                <a:fillRect/>
              </a:stretch>
            </p:blipFill>
            <p:spPr>
              <a:xfrm>
                <a:off x="5956251" y="5399416"/>
                <a:ext cx="758880" cy="848638"/>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9" name="Ink 8">
                <a:extLst>
                  <a:ext uri="{FF2B5EF4-FFF2-40B4-BE49-F238E27FC236}">
                    <a16:creationId xmlns:a16="http://schemas.microsoft.com/office/drawing/2014/main" id="{43646C51-865A-C580-E0EE-3974CC35A90A}"/>
                  </a:ext>
                </a:extLst>
              </p14:cNvPr>
              <p14:cNvContentPartPr/>
              <p14:nvPr/>
            </p14:nvContentPartPr>
            <p14:xfrm>
              <a:off x="9070611" y="5580858"/>
              <a:ext cx="1162440" cy="264772"/>
            </p14:xfrm>
          </p:contentPart>
        </mc:Choice>
        <mc:Fallback xmlns="">
          <p:pic>
            <p:nvPicPr>
              <p:cNvPr id="9" name="Ink 8">
                <a:extLst>
                  <a:ext uri="{FF2B5EF4-FFF2-40B4-BE49-F238E27FC236}">
                    <a16:creationId xmlns:a16="http://schemas.microsoft.com/office/drawing/2014/main" id="{43646C51-865A-C580-E0EE-3974CC35A90A}"/>
                  </a:ext>
                </a:extLst>
              </p:cNvPr>
              <p:cNvPicPr/>
              <p:nvPr/>
            </p:nvPicPr>
            <p:blipFill>
              <a:blip r:embed="rId13"/>
              <a:stretch>
                <a:fillRect/>
              </a:stretch>
            </p:blipFill>
            <p:spPr>
              <a:xfrm>
                <a:off x="9061611" y="5571864"/>
                <a:ext cx="1180080" cy="282399"/>
              </a:xfrm>
              <a:prstGeom prst="rect">
                <a:avLst/>
              </a:prstGeom>
            </p:spPr>
          </p:pic>
        </mc:Fallback>
      </mc:AlternateContent>
      <p:pic>
        <p:nvPicPr>
          <p:cNvPr id="14" name="Picture 13">
            <a:extLst>
              <a:ext uri="{FF2B5EF4-FFF2-40B4-BE49-F238E27FC236}">
                <a16:creationId xmlns:a16="http://schemas.microsoft.com/office/drawing/2014/main" id="{1EF9ECF9-E763-1007-52CC-263C7D32B208}"/>
              </a:ext>
            </a:extLst>
          </p:cNvPr>
          <p:cNvPicPr>
            <a:picLocks noChangeAspect="1"/>
          </p:cNvPicPr>
          <p:nvPr/>
        </p:nvPicPr>
        <p:blipFill>
          <a:blip r:embed="rId3"/>
          <a:stretch>
            <a:fillRect/>
          </a:stretch>
        </p:blipFill>
        <p:spPr>
          <a:xfrm rot="5593843">
            <a:off x="10148152" y="5670037"/>
            <a:ext cx="447737" cy="952633"/>
          </a:xfrm>
          <a:prstGeom prst="rect">
            <a:avLst/>
          </a:prstGeom>
        </p:spPr>
      </p:pic>
      <p:cxnSp>
        <p:nvCxnSpPr>
          <p:cNvPr id="16" name="Straight Arrow Connector 15">
            <a:extLst>
              <a:ext uri="{FF2B5EF4-FFF2-40B4-BE49-F238E27FC236}">
                <a16:creationId xmlns:a16="http://schemas.microsoft.com/office/drawing/2014/main" id="{A66E95E7-DE83-2627-7CB9-7BFF281C3922}"/>
              </a:ext>
            </a:extLst>
          </p:cNvPr>
          <p:cNvCxnSpPr/>
          <p:nvPr/>
        </p:nvCxnSpPr>
        <p:spPr>
          <a:xfrm>
            <a:off x="5444296" y="6013451"/>
            <a:ext cx="0" cy="451203"/>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1250BA16-3FC7-C4EC-A482-506D82A01F2B}"/>
              </a:ext>
            </a:extLst>
          </p:cNvPr>
          <p:cNvCxnSpPr>
            <a:cxnSpLocks/>
          </p:cNvCxnSpPr>
          <p:nvPr/>
        </p:nvCxnSpPr>
        <p:spPr>
          <a:xfrm>
            <a:off x="10060948" y="6385980"/>
            <a:ext cx="555160"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520EFC9B-4473-CA30-69FF-91BD51CD287C}"/>
              </a:ext>
            </a:extLst>
          </p:cNvPr>
          <p:cNvSpPr txBox="1"/>
          <p:nvPr/>
        </p:nvSpPr>
        <p:spPr>
          <a:xfrm>
            <a:off x="4759144" y="6069775"/>
            <a:ext cx="721993" cy="338554"/>
          </a:xfrm>
          <a:prstGeom prst="rect">
            <a:avLst/>
          </a:prstGeom>
          <a:noFill/>
        </p:spPr>
        <p:txBody>
          <a:bodyPr wrap="none" rtlCol="0">
            <a:spAutoFit/>
          </a:bodyPr>
          <a:lstStyle/>
          <a:p>
            <a:r>
              <a:rPr lang="en-US" sz="1600"/>
              <a:t>wiggle</a:t>
            </a:r>
            <a:endParaRPr lang="en-US"/>
          </a:p>
        </p:txBody>
      </p:sp>
      <p:sp>
        <p:nvSpPr>
          <p:cNvPr id="23" name="TextBox 22">
            <a:extLst>
              <a:ext uri="{FF2B5EF4-FFF2-40B4-BE49-F238E27FC236}">
                <a16:creationId xmlns:a16="http://schemas.microsoft.com/office/drawing/2014/main" id="{1B41FB1A-3623-3763-0C9D-5178D6C3DC86}"/>
              </a:ext>
            </a:extLst>
          </p:cNvPr>
          <p:cNvSpPr txBox="1"/>
          <p:nvPr/>
        </p:nvSpPr>
        <p:spPr>
          <a:xfrm>
            <a:off x="10017404" y="6385980"/>
            <a:ext cx="721993" cy="338554"/>
          </a:xfrm>
          <a:prstGeom prst="rect">
            <a:avLst/>
          </a:prstGeom>
          <a:noFill/>
        </p:spPr>
        <p:txBody>
          <a:bodyPr wrap="none" rtlCol="0">
            <a:spAutoFit/>
          </a:bodyPr>
          <a:lstStyle/>
          <a:p>
            <a:r>
              <a:rPr lang="en-US" sz="1600"/>
              <a:t>wiggle</a:t>
            </a:r>
            <a:endParaRPr lang="en-US"/>
          </a:p>
        </p:txBody>
      </p:sp>
    </p:spTree>
    <p:extLst>
      <p:ext uri="{BB962C8B-B14F-4D97-AF65-F5344CB8AC3E}">
        <p14:creationId xmlns:p14="http://schemas.microsoft.com/office/powerpoint/2010/main" val="34963699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AC20CC-D074-4FF2-B8E9-34E530EFBE0E}"/>
              </a:ext>
            </a:extLst>
          </p:cNvPr>
          <p:cNvSpPr>
            <a:spLocks noGrp="1"/>
          </p:cNvSpPr>
          <p:nvPr>
            <p:ph type="ctrTitle"/>
          </p:nvPr>
        </p:nvSpPr>
        <p:spPr>
          <a:xfrm>
            <a:off x="4000107" y="83096"/>
            <a:ext cx="4191786" cy="695286"/>
          </a:xfrm>
        </p:spPr>
        <p:txBody>
          <a:bodyPr>
            <a:normAutofit fontScale="90000"/>
          </a:bodyPr>
          <a:lstStyle/>
          <a:p>
            <a:r>
              <a:rPr lang="en-US" sz="3600" b="1" u="sng">
                <a:latin typeface="+mn-lt"/>
              </a:rPr>
              <a:t>Thompson Scattering</a:t>
            </a:r>
          </a:p>
        </p:txBody>
      </p:sp>
      <p:sp>
        <p:nvSpPr>
          <p:cNvPr id="3" name="TextBox 2">
            <a:extLst>
              <a:ext uri="{FF2B5EF4-FFF2-40B4-BE49-F238E27FC236}">
                <a16:creationId xmlns:a16="http://schemas.microsoft.com/office/drawing/2014/main" id="{66CF6FCD-E4FE-463F-80F2-94101EA2DCA2}"/>
              </a:ext>
            </a:extLst>
          </p:cNvPr>
          <p:cNvSpPr txBox="1"/>
          <p:nvPr/>
        </p:nvSpPr>
        <p:spPr>
          <a:xfrm flipH="1">
            <a:off x="300243" y="1225930"/>
            <a:ext cx="4960015" cy="584775"/>
          </a:xfrm>
          <a:prstGeom prst="rect">
            <a:avLst/>
          </a:prstGeom>
          <a:noFill/>
        </p:spPr>
        <p:txBody>
          <a:bodyPr wrap="square" rtlCol="0">
            <a:spAutoFit/>
          </a:bodyPr>
          <a:lstStyle/>
          <a:p>
            <a:r>
              <a:rPr lang="en-US" sz="1600"/>
              <a:t>So consider a plasma consisting of protons and electrons, in EM field E(t) = Ee</a:t>
            </a:r>
            <a:r>
              <a:rPr lang="en-US" sz="1600" baseline="30000"/>
              <a:t>-iwt</a:t>
            </a:r>
            <a:r>
              <a:rPr lang="en-US" sz="1600"/>
              <a:t>.  </a:t>
            </a:r>
          </a:p>
        </p:txBody>
      </p:sp>
      <p:sp>
        <p:nvSpPr>
          <p:cNvPr id="25" name="TextBox 24">
            <a:extLst>
              <a:ext uri="{FF2B5EF4-FFF2-40B4-BE49-F238E27FC236}">
                <a16:creationId xmlns:a16="http://schemas.microsoft.com/office/drawing/2014/main" id="{B7C997B2-34FB-47D5-A356-CD1E17C254BD}"/>
              </a:ext>
            </a:extLst>
          </p:cNvPr>
          <p:cNvSpPr txBox="1"/>
          <p:nvPr/>
        </p:nvSpPr>
        <p:spPr>
          <a:xfrm flipH="1">
            <a:off x="6128993" y="1225930"/>
            <a:ext cx="5394412" cy="830997"/>
          </a:xfrm>
          <a:prstGeom prst="rect">
            <a:avLst/>
          </a:prstGeom>
          <a:noFill/>
        </p:spPr>
        <p:txBody>
          <a:bodyPr wrap="square" rtlCol="0">
            <a:spAutoFit/>
          </a:bodyPr>
          <a:lstStyle/>
          <a:p>
            <a:r>
              <a:rPr lang="en-US" sz="1600"/>
              <a:t>It will induce oscillations in the plasma, mainly in the electron since it’s lighter.  And the electron will acquire the following polarization (same as before but w/o resonant frequency):</a:t>
            </a:r>
            <a:endParaRPr lang="en-US"/>
          </a:p>
        </p:txBody>
      </p:sp>
      <p:graphicFrame>
        <p:nvGraphicFramePr>
          <p:cNvPr id="8" name="Object 7">
            <a:extLst>
              <a:ext uri="{FF2B5EF4-FFF2-40B4-BE49-F238E27FC236}">
                <a16:creationId xmlns:a16="http://schemas.microsoft.com/office/drawing/2014/main" id="{8AF5E1DB-31C5-AE22-97B1-0D07DF6D3B36}"/>
              </a:ext>
            </a:extLst>
          </p:cNvPr>
          <p:cNvGraphicFramePr>
            <a:graphicFrameLocks noChangeAspect="1"/>
          </p:cNvGraphicFramePr>
          <p:nvPr>
            <p:extLst>
              <p:ext uri="{D42A27DB-BD31-4B8C-83A1-F6EECF244321}">
                <p14:modId xmlns:p14="http://schemas.microsoft.com/office/powerpoint/2010/main" val="2935618898"/>
              </p:ext>
            </p:extLst>
          </p:nvPr>
        </p:nvGraphicFramePr>
        <p:xfrm>
          <a:off x="6192434" y="3829887"/>
          <a:ext cx="4323165" cy="680761"/>
        </p:xfrm>
        <a:graphic>
          <a:graphicData uri="http://schemas.openxmlformats.org/presentationml/2006/ole">
            <mc:AlternateContent xmlns:mc="http://schemas.openxmlformats.org/markup-compatibility/2006">
              <mc:Choice xmlns:v="urn:schemas-microsoft-com:vml" Requires="v">
                <p:oleObj name="Equation" r:id="rId2" imgW="3225600" imgH="507960" progId="Equation.DSMT4">
                  <p:embed/>
                </p:oleObj>
              </mc:Choice>
              <mc:Fallback>
                <p:oleObj name="Equation" r:id="rId2" imgW="3225600" imgH="507960" progId="Equation.DSMT4">
                  <p:embed/>
                  <p:pic>
                    <p:nvPicPr>
                      <p:cNvPr id="8" name="Object 7">
                        <a:extLst>
                          <a:ext uri="{FF2B5EF4-FFF2-40B4-BE49-F238E27FC236}">
                            <a16:creationId xmlns:a16="http://schemas.microsoft.com/office/drawing/2014/main" id="{8AF5E1DB-31C5-AE22-97B1-0D07DF6D3B36}"/>
                          </a:ext>
                        </a:extLst>
                      </p:cNvPr>
                      <p:cNvPicPr/>
                      <p:nvPr/>
                    </p:nvPicPr>
                    <p:blipFill>
                      <a:blip r:embed="rId3"/>
                      <a:stretch>
                        <a:fillRect/>
                      </a:stretch>
                    </p:blipFill>
                    <p:spPr>
                      <a:xfrm>
                        <a:off x="6192434" y="3829887"/>
                        <a:ext cx="4323165" cy="680761"/>
                      </a:xfrm>
                      <a:prstGeom prst="rect">
                        <a:avLst/>
                      </a:prstGeom>
                      <a:solidFill>
                        <a:srgbClr val="CCFFCC"/>
                      </a:solidFill>
                    </p:spPr>
                  </p:pic>
                </p:oleObj>
              </mc:Fallback>
            </mc:AlternateContent>
          </a:graphicData>
        </a:graphic>
      </p:graphicFrame>
      <p:sp>
        <p:nvSpPr>
          <p:cNvPr id="10" name="TextBox 9">
            <a:extLst>
              <a:ext uri="{FF2B5EF4-FFF2-40B4-BE49-F238E27FC236}">
                <a16:creationId xmlns:a16="http://schemas.microsoft.com/office/drawing/2014/main" id="{64814E89-8408-AAFE-8BDF-9317188B2FFE}"/>
              </a:ext>
            </a:extLst>
          </p:cNvPr>
          <p:cNvSpPr txBox="1"/>
          <p:nvPr/>
        </p:nvSpPr>
        <p:spPr>
          <a:xfrm>
            <a:off x="6156616" y="3033521"/>
            <a:ext cx="4603648" cy="584775"/>
          </a:xfrm>
          <a:prstGeom prst="rect">
            <a:avLst/>
          </a:prstGeom>
          <a:noFill/>
        </p:spPr>
        <p:txBody>
          <a:bodyPr wrap="square" rtlCol="0">
            <a:spAutoFit/>
          </a:bodyPr>
          <a:lstStyle/>
          <a:p>
            <a:r>
              <a:rPr lang="en-US" sz="1600"/>
              <a:t>plugging this into our dP/d</a:t>
            </a:r>
            <a:r>
              <a:rPr lang="el-GR" sz="1600">
                <a:latin typeface="Calibri" panose="020F0502020204030204" pitchFamily="34" charset="0"/>
                <a:cs typeface="Calibri" panose="020F0502020204030204" pitchFamily="34" charset="0"/>
              </a:rPr>
              <a:t>Ω</a:t>
            </a:r>
            <a:r>
              <a:rPr lang="en-US" sz="1600">
                <a:latin typeface="Calibri" panose="020F0502020204030204" pitchFamily="34" charset="0"/>
                <a:cs typeface="Calibri" panose="020F0502020204030204" pitchFamily="34" charset="0"/>
              </a:rPr>
              <a:t> formula, we get, in the large frequency limit.  </a:t>
            </a:r>
            <a:r>
              <a:rPr lang="en-US" sz="1600">
                <a:solidFill>
                  <a:srgbClr val="FF0000"/>
                </a:solidFill>
                <a:latin typeface="Calibri" panose="020F0502020204030204" pitchFamily="34" charset="0"/>
                <a:cs typeface="Calibri" panose="020F0502020204030204" pitchFamily="34" charset="0"/>
              </a:rPr>
              <a:t>Note no </a:t>
            </a:r>
            <a:r>
              <a:rPr lang="el-GR" sz="1600">
                <a:solidFill>
                  <a:srgbClr val="FF0000"/>
                </a:solidFill>
                <a:latin typeface="Calibri" panose="020F0502020204030204" pitchFamily="34" charset="0"/>
                <a:cs typeface="Calibri" panose="020F0502020204030204" pitchFamily="34" charset="0"/>
              </a:rPr>
              <a:t>ω</a:t>
            </a:r>
            <a:r>
              <a:rPr lang="en-US" sz="1600">
                <a:solidFill>
                  <a:srgbClr val="FF0000"/>
                </a:solidFill>
                <a:latin typeface="Calibri" panose="020F0502020204030204" pitchFamily="34" charset="0"/>
                <a:cs typeface="Calibri" panose="020F0502020204030204" pitchFamily="34" charset="0"/>
              </a:rPr>
              <a:t>-dependence</a:t>
            </a:r>
            <a:r>
              <a:rPr lang="en-US" sz="1600">
                <a:latin typeface="Calibri" panose="020F0502020204030204" pitchFamily="34" charset="0"/>
                <a:cs typeface="Calibri" panose="020F0502020204030204" pitchFamily="34" charset="0"/>
              </a:rPr>
              <a:t>.  </a:t>
            </a:r>
            <a:endParaRPr lang="en-US" sz="1600"/>
          </a:p>
        </p:txBody>
      </p:sp>
      <p:sp>
        <p:nvSpPr>
          <p:cNvPr id="11" name="TextBox 10">
            <a:extLst>
              <a:ext uri="{FF2B5EF4-FFF2-40B4-BE49-F238E27FC236}">
                <a16:creationId xmlns:a16="http://schemas.microsoft.com/office/drawing/2014/main" id="{9F74FB68-702B-61BE-C9A4-E9742ECD91E4}"/>
              </a:ext>
            </a:extLst>
          </p:cNvPr>
          <p:cNvSpPr txBox="1"/>
          <p:nvPr/>
        </p:nvSpPr>
        <p:spPr>
          <a:xfrm>
            <a:off x="378389" y="3838902"/>
            <a:ext cx="5378245" cy="830997"/>
          </a:xfrm>
          <a:prstGeom prst="rect">
            <a:avLst/>
          </a:prstGeom>
          <a:noFill/>
        </p:spPr>
        <p:txBody>
          <a:bodyPr wrap="square" rtlCol="0">
            <a:spAutoFit/>
          </a:bodyPr>
          <a:lstStyle/>
          <a:p>
            <a:r>
              <a:rPr lang="en-US" sz="1600"/>
              <a:t>can see get same power radiated at all frequencies.  It is this scattering that describes the photons bouncing around inside the core of the Sun.  </a:t>
            </a:r>
          </a:p>
        </p:txBody>
      </p:sp>
      <p:pic>
        <p:nvPicPr>
          <p:cNvPr id="3074" name="Picture 1">
            <a:extLst>
              <a:ext uri="{FF2B5EF4-FFF2-40B4-BE49-F238E27FC236}">
                <a16:creationId xmlns:a16="http://schemas.microsoft.com/office/drawing/2014/main" id="{59811C9F-F5FF-95FD-02B0-CE92C38DE9A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047" y="1770331"/>
            <a:ext cx="4505325" cy="173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6" name="Object 5">
            <a:extLst>
              <a:ext uri="{FF2B5EF4-FFF2-40B4-BE49-F238E27FC236}">
                <a16:creationId xmlns:a16="http://schemas.microsoft.com/office/drawing/2014/main" id="{B24AFDB7-5D96-34B1-E631-9E956CDCF0AB}"/>
              </a:ext>
            </a:extLst>
          </p:cNvPr>
          <p:cNvGraphicFramePr>
            <a:graphicFrameLocks noChangeAspect="1"/>
          </p:cNvGraphicFramePr>
          <p:nvPr>
            <p:extLst>
              <p:ext uri="{D42A27DB-BD31-4B8C-83A1-F6EECF244321}">
                <p14:modId xmlns:p14="http://schemas.microsoft.com/office/powerpoint/2010/main" val="1884271785"/>
              </p:ext>
            </p:extLst>
          </p:nvPr>
        </p:nvGraphicFramePr>
        <p:xfrm>
          <a:off x="6192435" y="2212304"/>
          <a:ext cx="5394412" cy="629598"/>
        </p:xfrm>
        <a:graphic>
          <a:graphicData uri="http://schemas.openxmlformats.org/presentationml/2006/ole">
            <mc:AlternateContent xmlns:mc="http://schemas.openxmlformats.org/markup-compatibility/2006">
              <mc:Choice xmlns:v="urn:schemas-microsoft-com:vml" Requires="v">
                <p:oleObj name="Equation" r:id="rId5" imgW="3999315" imgH="466445" progId="Equation.DSMT4">
                  <p:embed/>
                </p:oleObj>
              </mc:Choice>
              <mc:Fallback>
                <p:oleObj name="Equation" r:id="rId5" imgW="3999315" imgH="466445" progId="Equation.DSMT4">
                  <p:embed/>
                  <p:pic>
                    <p:nvPicPr>
                      <p:cNvPr id="0" name=""/>
                      <p:cNvPicPr/>
                      <p:nvPr/>
                    </p:nvPicPr>
                    <p:blipFill>
                      <a:blip r:embed="rId6"/>
                      <a:stretch>
                        <a:fillRect/>
                      </a:stretch>
                    </p:blipFill>
                    <p:spPr>
                      <a:xfrm>
                        <a:off x="6192435" y="2212304"/>
                        <a:ext cx="5394412" cy="629598"/>
                      </a:xfrm>
                      <a:prstGeom prst="rect">
                        <a:avLst/>
                      </a:prstGeom>
                    </p:spPr>
                  </p:pic>
                </p:oleObj>
              </mc:Fallback>
            </mc:AlternateContent>
          </a:graphicData>
        </a:graphic>
      </p:graphicFrame>
      <p:sp>
        <p:nvSpPr>
          <p:cNvPr id="7" name="TextBox 6">
            <a:extLst>
              <a:ext uri="{FF2B5EF4-FFF2-40B4-BE49-F238E27FC236}">
                <a16:creationId xmlns:a16="http://schemas.microsoft.com/office/drawing/2014/main" id="{8E1CF68F-602F-F2C5-B972-B824D95CA305}"/>
              </a:ext>
            </a:extLst>
          </p:cNvPr>
          <p:cNvSpPr txBox="1"/>
          <p:nvPr/>
        </p:nvSpPr>
        <p:spPr>
          <a:xfrm>
            <a:off x="378389" y="4926410"/>
            <a:ext cx="4744217" cy="830997"/>
          </a:xfrm>
          <a:prstGeom prst="rect">
            <a:avLst/>
          </a:prstGeom>
          <a:noFill/>
        </p:spPr>
        <p:txBody>
          <a:bodyPr wrap="square" rtlCol="0">
            <a:spAutoFit/>
          </a:bodyPr>
          <a:lstStyle/>
          <a:p>
            <a:r>
              <a:rPr lang="en-US" sz="1600"/>
              <a:t>can see get same power radiated at all frequencies.  Can calculate the scattering cross section (S</a:t>
            </a:r>
            <a:r>
              <a:rPr lang="en-US" sz="1600" baseline="-25000"/>
              <a:t>incident</a:t>
            </a:r>
            <a:r>
              <a:rPr lang="en-US" sz="1600"/>
              <a:t> = </a:t>
            </a:r>
            <a:r>
              <a:rPr lang="el-GR" sz="1600"/>
              <a:t>ε</a:t>
            </a:r>
            <a:r>
              <a:rPr lang="en-US" sz="1600" baseline="-25000"/>
              <a:t>0</a:t>
            </a:r>
            <a:r>
              <a:rPr lang="en-US" sz="1600"/>
              <a:t>E</a:t>
            </a:r>
            <a:r>
              <a:rPr lang="en-US" sz="1600" baseline="30000"/>
              <a:t>2</a:t>
            </a:r>
            <a:r>
              <a:rPr lang="en-US" sz="1600"/>
              <a:t>c/2):  </a:t>
            </a:r>
          </a:p>
        </p:txBody>
      </p:sp>
      <p:graphicFrame>
        <p:nvGraphicFramePr>
          <p:cNvPr id="9" name="Object 8">
            <a:extLst>
              <a:ext uri="{FF2B5EF4-FFF2-40B4-BE49-F238E27FC236}">
                <a16:creationId xmlns:a16="http://schemas.microsoft.com/office/drawing/2014/main" id="{E13A799F-2915-D09A-6F62-BE021C67BA1E}"/>
              </a:ext>
            </a:extLst>
          </p:cNvPr>
          <p:cNvGraphicFramePr>
            <a:graphicFrameLocks noChangeAspect="1"/>
          </p:cNvGraphicFramePr>
          <p:nvPr>
            <p:extLst>
              <p:ext uri="{D42A27DB-BD31-4B8C-83A1-F6EECF244321}">
                <p14:modId xmlns:p14="http://schemas.microsoft.com/office/powerpoint/2010/main" val="3109799196"/>
              </p:ext>
            </p:extLst>
          </p:nvPr>
        </p:nvGraphicFramePr>
        <p:xfrm>
          <a:off x="457047" y="5868518"/>
          <a:ext cx="3302001" cy="706437"/>
        </p:xfrm>
        <a:graphic>
          <a:graphicData uri="http://schemas.openxmlformats.org/presentationml/2006/ole">
            <mc:AlternateContent xmlns:mc="http://schemas.openxmlformats.org/markup-compatibility/2006">
              <mc:Choice xmlns:v="urn:schemas-microsoft-com:vml" Requires="v">
                <p:oleObj name="Equation" r:id="rId7" imgW="2197080" imgH="469800" progId="Equation.DSMT4">
                  <p:embed/>
                </p:oleObj>
              </mc:Choice>
              <mc:Fallback>
                <p:oleObj name="Equation" r:id="rId7" imgW="2197080" imgH="469800" progId="Equation.DSMT4">
                  <p:embed/>
                  <p:pic>
                    <p:nvPicPr>
                      <p:cNvPr id="0" name=""/>
                      <p:cNvPicPr/>
                      <p:nvPr/>
                    </p:nvPicPr>
                    <p:blipFill>
                      <a:blip r:embed="rId8"/>
                      <a:stretch>
                        <a:fillRect/>
                      </a:stretch>
                    </p:blipFill>
                    <p:spPr>
                      <a:xfrm>
                        <a:off x="457047" y="5868518"/>
                        <a:ext cx="3302001" cy="706437"/>
                      </a:xfrm>
                      <a:prstGeom prst="rect">
                        <a:avLst/>
                      </a:prstGeom>
                    </p:spPr>
                  </p:pic>
                </p:oleObj>
              </mc:Fallback>
            </mc:AlternateContent>
          </a:graphicData>
        </a:graphic>
      </p:graphicFrame>
      <p:sp>
        <p:nvSpPr>
          <p:cNvPr id="12" name="TextBox 11">
            <a:extLst>
              <a:ext uri="{FF2B5EF4-FFF2-40B4-BE49-F238E27FC236}">
                <a16:creationId xmlns:a16="http://schemas.microsoft.com/office/drawing/2014/main" id="{79BC4ADC-1361-D401-F296-80C56CB3DE46}"/>
              </a:ext>
            </a:extLst>
          </p:cNvPr>
          <p:cNvSpPr txBox="1"/>
          <p:nvPr/>
        </p:nvSpPr>
        <p:spPr>
          <a:xfrm>
            <a:off x="6096000" y="4912174"/>
            <a:ext cx="5299588" cy="830997"/>
          </a:xfrm>
          <a:prstGeom prst="rect">
            <a:avLst/>
          </a:prstGeom>
          <a:noFill/>
        </p:spPr>
        <p:txBody>
          <a:bodyPr wrap="square" rtlCol="0">
            <a:spAutoFit/>
          </a:bodyPr>
          <a:lstStyle/>
          <a:p>
            <a:r>
              <a:rPr lang="en-US" sz="1600"/>
              <a:t>and total cross section: r</a:t>
            </a:r>
            <a:r>
              <a:rPr lang="en-US" sz="1600" baseline="-25000"/>
              <a:t>c</a:t>
            </a:r>
            <a:r>
              <a:rPr lang="en-US" sz="1600"/>
              <a:t> is on the order of the radius at which the rest energy of such a uniformly charged ball would equal its electric potential energy, roughly, 1fm.</a:t>
            </a:r>
          </a:p>
        </p:txBody>
      </p:sp>
      <p:graphicFrame>
        <p:nvGraphicFramePr>
          <p:cNvPr id="13" name="Object 12">
            <a:extLst>
              <a:ext uri="{FF2B5EF4-FFF2-40B4-BE49-F238E27FC236}">
                <a16:creationId xmlns:a16="http://schemas.microsoft.com/office/drawing/2014/main" id="{457A3CC1-FBA0-89F9-BDD1-08716A025E0B}"/>
              </a:ext>
            </a:extLst>
          </p:cNvPr>
          <p:cNvGraphicFramePr>
            <a:graphicFrameLocks noChangeAspect="1"/>
          </p:cNvGraphicFramePr>
          <p:nvPr>
            <p:extLst>
              <p:ext uri="{D42A27DB-BD31-4B8C-83A1-F6EECF244321}">
                <p14:modId xmlns:p14="http://schemas.microsoft.com/office/powerpoint/2010/main" val="378725822"/>
              </p:ext>
            </p:extLst>
          </p:nvPr>
        </p:nvGraphicFramePr>
        <p:xfrm>
          <a:off x="6192434" y="5845793"/>
          <a:ext cx="1014719" cy="627750"/>
        </p:xfrm>
        <a:graphic>
          <a:graphicData uri="http://schemas.openxmlformats.org/presentationml/2006/ole">
            <mc:AlternateContent xmlns:mc="http://schemas.openxmlformats.org/markup-compatibility/2006">
              <mc:Choice xmlns:v="urn:schemas-microsoft-com:vml" Requires="v">
                <p:oleObj name="Equation" r:id="rId9" imgW="634680" imgH="393480" progId="Equation.DSMT4">
                  <p:embed/>
                </p:oleObj>
              </mc:Choice>
              <mc:Fallback>
                <p:oleObj name="Equation" r:id="rId9" imgW="634680" imgH="393480" progId="Equation.DSMT4">
                  <p:embed/>
                  <p:pic>
                    <p:nvPicPr>
                      <p:cNvPr id="0" name=""/>
                      <p:cNvPicPr/>
                      <p:nvPr/>
                    </p:nvPicPr>
                    <p:blipFill>
                      <a:blip r:embed="rId10"/>
                      <a:stretch>
                        <a:fillRect/>
                      </a:stretch>
                    </p:blipFill>
                    <p:spPr>
                      <a:xfrm>
                        <a:off x="6192434" y="5845793"/>
                        <a:ext cx="1014719" cy="627750"/>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11">
            <p14:nvContentPartPr>
              <p14:cNvPr id="4" name="Ink 3">
                <a:extLst>
                  <a:ext uri="{FF2B5EF4-FFF2-40B4-BE49-F238E27FC236}">
                    <a16:creationId xmlns:a16="http://schemas.microsoft.com/office/drawing/2014/main" id="{ED93C7ED-811D-E005-98A1-910AAB54CBC1}"/>
                  </a:ext>
                </a:extLst>
              </p14:cNvPr>
              <p14:cNvContentPartPr/>
              <p14:nvPr/>
            </p14:nvContentPartPr>
            <p14:xfrm>
              <a:off x="5141000" y="5242600"/>
              <a:ext cx="676800" cy="175320"/>
            </p14:xfrm>
          </p:contentPart>
        </mc:Choice>
        <mc:Fallback xmlns="">
          <p:pic>
            <p:nvPicPr>
              <p:cNvPr id="4" name="Ink 3">
                <a:extLst>
                  <a:ext uri="{FF2B5EF4-FFF2-40B4-BE49-F238E27FC236}">
                    <a16:creationId xmlns:a16="http://schemas.microsoft.com/office/drawing/2014/main" id="{ED93C7ED-811D-E005-98A1-910AAB54CBC1}"/>
                  </a:ext>
                </a:extLst>
              </p:cNvPr>
              <p:cNvPicPr/>
              <p:nvPr/>
            </p:nvPicPr>
            <p:blipFill>
              <a:blip r:embed="rId12"/>
              <a:stretch>
                <a:fillRect/>
              </a:stretch>
            </p:blipFill>
            <p:spPr>
              <a:xfrm>
                <a:off x="5134880" y="5236480"/>
                <a:ext cx="689040" cy="187560"/>
              </a:xfrm>
              <a:prstGeom prst="rect">
                <a:avLst/>
              </a:prstGeom>
            </p:spPr>
          </p:pic>
        </mc:Fallback>
      </mc:AlternateContent>
    </p:spTree>
    <p:extLst>
      <p:ext uri="{BB962C8B-B14F-4D97-AF65-F5344CB8AC3E}">
        <p14:creationId xmlns:p14="http://schemas.microsoft.com/office/powerpoint/2010/main" val="129594013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295504-8C79-40A5-A80B-1E5335925E9F}"/>
              </a:ext>
            </a:extLst>
          </p:cNvPr>
          <p:cNvSpPr txBox="1">
            <a:spLocks/>
          </p:cNvSpPr>
          <p:nvPr/>
        </p:nvSpPr>
        <p:spPr>
          <a:xfrm>
            <a:off x="1536569" y="293682"/>
            <a:ext cx="8983743" cy="667852"/>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u="sng">
                <a:latin typeface="+mn-lt"/>
              </a:rPr>
              <a:t>Maxwell’s Equations in Manifestly Covariant Form</a:t>
            </a:r>
          </a:p>
        </p:txBody>
      </p:sp>
      <p:sp>
        <p:nvSpPr>
          <p:cNvPr id="3" name="TextBox 2">
            <a:extLst>
              <a:ext uri="{FF2B5EF4-FFF2-40B4-BE49-F238E27FC236}">
                <a16:creationId xmlns:a16="http://schemas.microsoft.com/office/drawing/2014/main" id="{0AB48772-A34A-427F-8003-AC1BEF3E7F94}"/>
              </a:ext>
            </a:extLst>
          </p:cNvPr>
          <p:cNvSpPr txBox="1"/>
          <p:nvPr/>
        </p:nvSpPr>
        <p:spPr>
          <a:xfrm>
            <a:off x="414778" y="961534"/>
            <a:ext cx="10963375" cy="646331"/>
          </a:xfrm>
          <a:prstGeom prst="rect">
            <a:avLst/>
          </a:prstGeom>
          <a:noFill/>
        </p:spPr>
        <p:txBody>
          <a:bodyPr wrap="square" rtlCol="0">
            <a:spAutoFit/>
          </a:bodyPr>
          <a:lstStyle/>
          <a:p>
            <a:r>
              <a:rPr lang="en-US" dirty="0"/>
              <a:t>So EM is already covariant, i.e., invariant under a Lorentz transformation, but not </a:t>
            </a:r>
            <a:r>
              <a:rPr lang="en-US" i="1" dirty="0"/>
              <a:t>manifestly</a:t>
            </a:r>
            <a:r>
              <a:rPr lang="en-US" dirty="0"/>
              <a:t> so.  So basically we just want to rewrite ME in terms of space-time variables.  Results are summarized (in faux Gaussian units): </a:t>
            </a:r>
          </a:p>
        </p:txBody>
      </p:sp>
      <p:graphicFrame>
        <p:nvGraphicFramePr>
          <p:cNvPr id="5" name="Object 4">
            <a:extLst>
              <a:ext uri="{FF2B5EF4-FFF2-40B4-BE49-F238E27FC236}">
                <a16:creationId xmlns:a16="http://schemas.microsoft.com/office/drawing/2014/main" id="{BB90DF5D-B941-4A6F-B1E5-1384B82AA46F}"/>
              </a:ext>
            </a:extLst>
          </p:cNvPr>
          <p:cNvGraphicFramePr>
            <a:graphicFrameLocks noChangeAspect="1"/>
          </p:cNvGraphicFramePr>
          <p:nvPr>
            <p:extLst>
              <p:ext uri="{D42A27DB-BD31-4B8C-83A1-F6EECF244321}">
                <p14:modId xmlns:p14="http://schemas.microsoft.com/office/powerpoint/2010/main" val="2008141949"/>
              </p:ext>
            </p:extLst>
          </p:nvPr>
        </p:nvGraphicFramePr>
        <p:xfrm>
          <a:off x="524627" y="4069484"/>
          <a:ext cx="5037138" cy="325437"/>
        </p:xfrm>
        <a:graphic>
          <a:graphicData uri="http://schemas.openxmlformats.org/presentationml/2006/ole">
            <mc:AlternateContent xmlns:mc="http://schemas.openxmlformats.org/markup-compatibility/2006">
              <mc:Choice xmlns:v="urn:schemas-microsoft-com:vml" Requires="v">
                <p:oleObj name="Equation" r:id="rId2" imgW="3708360" imgH="241200" progId="Equation.DSMT4">
                  <p:embed/>
                </p:oleObj>
              </mc:Choice>
              <mc:Fallback>
                <p:oleObj name="Equation" r:id="rId2" imgW="3708360" imgH="241200" progId="Equation.DSMT4">
                  <p:embed/>
                  <p:pic>
                    <p:nvPicPr>
                      <p:cNvPr id="5" name="Object 4">
                        <a:extLst>
                          <a:ext uri="{FF2B5EF4-FFF2-40B4-BE49-F238E27FC236}">
                            <a16:creationId xmlns:a16="http://schemas.microsoft.com/office/drawing/2014/main" id="{BB90DF5D-B941-4A6F-B1E5-1384B82AA46F}"/>
                          </a:ext>
                        </a:extLst>
                      </p:cNvPr>
                      <p:cNvPicPr>
                        <a:picLocks noChangeAspect="1" noChangeArrowheads="1"/>
                      </p:cNvPicPr>
                      <p:nvPr/>
                    </p:nvPicPr>
                    <p:blipFill>
                      <a:blip r:embed="rId3"/>
                      <a:srcRect/>
                      <a:stretch>
                        <a:fillRect/>
                      </a:stretch>
                    </p:blipFill>
                    <p:spPr bwMode="auto">
                      <a:xfrm>
                        <a:off x="524627" y="4069484"/>
                        <a:ext cx="5037138" cy="325437"/>
                      </a:xfrm>
                      <a:prstGeom prst="rect">
                        <a:avLst/>
                      </a:prstGeom>
                      <a:solidFill>
                        <a:srgbClr val="CCFFCC"/>
                      </a:solidFill>
                    </p:spPr>
                  </p:pic>
                </p:oleObj>
              </mc:Fallback>
            </mc:AlternateContent>
          </a:graphicData>
        </a:graphic>
      </p:graphicFrame>
      <p:graphicFrame>
        <p:nvGraphicFramePr>
          <p:cNvPr id="7" name="Object 6">
            <a:extLst>
              <a:ext uri="{FF2B5EF4-FFF2-40B4-BE49-F238E27FC236}">
                <a16:creationId xmlns:a16="http://schemas.microsoft.com/office/drawing/2014/main" id="{7ABA6729-8219-49F7-AA91-2B29AE2751F1}"/>
              </a:ext>
            </a:extLst>
          </p:cNvPr>
          <p:cNvGraphicFramePr>
            <a:graphicFrameLocks noChangeAspect="1"/>
          </p:cNvGraphicFramePr>
          <p:nvPr/>
        </p:nvGraphicFramePr>
        <p:xfrm>
          <a:off x="6297103" y="1844096"/>
          <a:ext cx="5542963" cy="366656"/>
        </p:xfrm>
        <a:graphic>
          <a:graphicData uri="http://schemas.openxmlformats.org/presentationml/2006/ole">
            <mc:AlternateContent xmlns:mc="http://schemas.openxmlformats.org/markup-compatibility/2006">
              <mc:Choice xmlns:v="urn:schemas-microsoft-com:vml" Requires="v">
                <p:oleObj name="Equation" r:id="rId4" imgW="4025880" imgH="266400" progId="Equation.DSMT4">
                  <p:embed/>
                </p:oleObj>
              </mc:Choice>
              <mc:Fallback>
                <p:oleObj name="Equation" r:id="rId4" imgW="4025880" imgH="266400" progId="Equation.DSMT4">
                  <p:embed/>
                  <p:pic>
                    <p:nvPicPr>
                      <p:cNvPr id="7" name="Object 6">
                        <a:extLst>
                          <a:ext uri="{FF2B5EF4-FFF2-40B4-BE49-F238E27FC236}">
                            <a16:creationId xmlns:a16="http://schemas.microsoft.com/office/drawing/2014/main" id="{7ABA6729-8219-49F7-AA91-2B29AE2751F1}"/>
                          </a:ext>
                        </a:extLst>
                      </p:cNvPr>
                      <p:cNvPicPr>
                        <a:picLocks noChangeAspect="1" noChangeArrowheads="1"/>
                      </p:cNvPicPr>
                      <p:nvPr/>
                    </p:nvPicPr>
                    <p:blipFill>
                      <a:blip r:embed="rId5"/>
                      <a:srcRect/>
                      <a:stretch>
                        <a:fillRect/>
                      </a:stretch>
                    </p:blipFill>
                    <p:spPr bwMode="auto">
                      <a:xfrm>
                        <a:off x="6297103" y="1844096"/>
                        <a:ext cx="5542963" cy="366656"/>
                      </a:xfrm>
                      <a:prstGeom prst="rect">
                        <a:avLst/>
                      </a:prstGeom>
                      <a:solidFill>
                        <a:srgbClr val="CCFFCC"/>
                      </a:solidFill>
                    </p:spPr>
                  </p:pic>
                </p:oleObj>
              </mc:Fallback>
            </mc:AlternateContent>
          </a:graphicData>
        </a:graphic>
      </p:graphicFrame>
      <p:graphicFrame>
        <p:nvGraphicFramePr>
          <p:cNvPr id="9" name="Object 8">
            <a:extLst>
              <a:ext uri="{FF2B5EF4-FFF2-40B4-BE49-F238E27FC236}">
                <a16:creationId xmlns:a16="http://schemas.microsoft.com/office/drawing/2014/main" id="{89F8D833-EBFA-4FB4-BC6A-39A41C388F45}"/>
              </a:ext>
            </a:extLst>
          </p:cNvPr>
          <p:cNvGraphicFramePr>
            <a:graphicFrameLocks noChangeAspect="1"/>
          </p:cNvGraphicFramePr>
          <p:nvPr/>
        </p:nvGraphicFramePr>
        <p:xfrm>
          <a:off x="509045" y="1844096"/>
          <a:ext cx="5334043" cy="361776"/>
        </p:xfrm>
        <a:graphic>
          <a:graphicData uri="http://schemas.openxmlformats.org/presentationml/2006/ole">
            <mc:AlternateContent xmlns:mc="http://schemas.openxmlformats.org/markup-compatibility/2006">
              <mc:Choice xmlns:v="urn:schemas-microsoft-com:vml" Requires="v">
                <p:oleObj name="Equation" r:id="rId6" imgW="3924300" imgH="266700" progId="Equation.DSMT4">
                  <p:embed/>
                </p:oleObj>
              </mc:Choice>
              <mc:Fallback>
                <p:oleObj name="Equation" r:id="rId6" imgW="3924300" imgH="266700" progId="Equation.DSMT4">
                  <p:embed/>
                  <p:pic>
                    <p:nvPicPr>
                      <p:cNvPr id="9" name="Object 8">
                        <a:extLst>
                          <a:ext uri="{FF2B5EF4-FFF2-40B4-BE49-F238E27FC236}">
                            <a16:creationId xmlns:a16="http://schemas.microsoft.com/office/drawing/2014/main" id="{89F8D833-EBFA-4FB4-BC6A-39A41C388F45}"/>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09045" y="1844096"/>
                        <a:ext cx="5334043" cy="361776"/>
                      </a:xfrm>
                      <a:prstGeom prst="rect">
                        <a:avLst/>
                      </a:prstGeom>
                      <a:solidFill>
                        <a:srgbClr val="CCFFCC"/>
                      </a:solidFill>
                    </p:spPr>
                  </p:pic>
                </p:oleObj>
              </mc:Fallback>
            </mc:AlternateContent>
          </a:graphicData>
        </a:graphic>
      </p:graphicFrame>
      <p:graphicFrame>
        <p:nvGraphicFramePr>
          <p:cNvPr id="11" name="Object 10">
            <a:extLst>
              <a:ext uri="{FF2B5EF4-FFF2-40B4-BE49-F238E27FC236}">
                <a16:creationId xmlns:a16="http://schemas.microsoft.com/office/drawing/2014/main" id="{1BC8A57F-CCF7-4139-8BC0-5232ED31D34B}"/>
              </a:ext>
            </a:extLst>
          </p:cNvPr>
          <p:cNvGraphicFramePr>
            <a:graphicFrameLocks noChangeAspect="1"/>
          </p:cNvGraphicFramePr>
          <p:nvPr>
            <p:extLst>
              <p:ext uri="{D42A27DB-BD31-4B8C-83A1-F6EECF244321}">
                <p14:modId xmlns:p14="http://schemas.microsoft.com/office/powerpoint/2010/main" val="4230893749"/>
              </p:ext>
            </p:extLst>
          </p:nvPr>
        </p:nvGraphicFramePr>
        <p:xfrm>
          <a:off x="509045" y="2492903"/>
          <a:ext cx="6273800" cy="1368425"/>
        </p:xfrm>
        <a:graphic>
          <a:graphicData uri="http://schemas.openxmlformats.org/presentationml/2006/ole">
            <mc:AlternateContent xmlns:mc="http://schemas.openxmlformats.org/markup-compatibility/2006">
              <mc:Choice xmlns:v="urn:schemas-microsoft-com:vml" Requires="v">
                <p:oleObj name="Equation" r:id="rId8" imgW="4203360" imgH="939600" progId="Equation.DSMT4">
                  <p:embed/>
                </p:oleObj>
              </mc:Choice>
              <mc:Fallback>
                <p:oleObj name="Equation" r:id="rId8" imgW="4203360" imgH="939600" progId="Equation.DSMT4">
                  <p:embed/>
                  <p:pic>
                    <p:nvPicPr>
                      <p:cNvPr id="11" name="Object 10">
                        <a:extLst>
                          <a:ext uri="{FF2B5EF4-FFF2-40B4-BE49-F238E27FC236}">
                            <a16:creationId xmlns:a16="http://schemas.microsoft.com/office/drawing/2014/main" id="{1BC8A57F-CCF7-4139-8BC0-5232ED31D34B}"/>
                          </a:ext>
                        </a:extLst>
                      </p:cNvPr>
                      <p:cNvPicPr>
                        <a:picLocks noChangeAspect="1" noChangeArrowheads="1"/>
                      </p:cNvPicPr>
                      <p:nvPr/>
                    </p:nvPicPr>
                    <p:blipFill>
                      <a:blip r:embed="rId9"/>
                      <a:srcRect/>
                      <a:stretch>
                        <a:fillRect/>
                      </a:stretch>
                    </p:blipFill>
                    <p:spPr bwMode="auto">
                      <a:xfrm>
                        <a:off x="509045" y="2492903"/>
                        <a:ext cx="6273800" cy="1368425"/>
                      </a:xfrm>
                      <a:prstGeom prst="rect">
                        <a:avLst/>
                      </a:prstGeom>
                      <a:solidFill>
                        <a:srgbClr val="CCFFCC"/>
                      </a:solidFill>
                    </p:spPr>
                  </p:pic>
                </p:oleObj>
              </mc:Fallback>
            </mc:AlternateContent>
          </a:graphicData>
        </a:graphic>
      </p:graphicFrame>
      <p:sp>
        <p:nvSpPr>
          <p:cNvPr id="14" name="TextBox 13">
            <a:extLst>
              <a:ext uri="{FF2B5EF4-FFF2-40B4-BE49-F238E27FC236}">
                <a16:creationId xmlns:a16="http://schemas.microsoft.com/office/drawing/2014/main" id="{258CD148-CD00-46C0-9F22-5902D32891BB}"/>
              </a:ext>
            </a:extLst>
          </p:cNvPr>
          <p:cNvSpPr txBox="1"/>
          <p:nvPr/>
        </p:nvSpPr>
        <p:spPr>
          <a:xfrm>
            <a:off x="7100478" y="2371986"/>
            <a:ext cx="4827361" cy="1077218"/>
          </a:xfrm>
          <a:prstGeom prst="rect">
            <a:avLst/>
          </a:prstGeom>
          <a:noFill/>
        </p:spPr>
        <p:txBody>
          <a:bodyPr wrap="square" rtlCol="0">
            <a:spAutoFit/>
          </a:bodyPr>
          <a:lstStyle/>
          <a:p>
            <a:r>
              <a:rPr lang="en-US" sz="1600"/>
              <a:t>Note that since F is a tensor it is easy to boost E,B to new reference frames.  And so this makes it particularly easy to get the fields of a point charge moving at constant velocity.  In general.</a:t>
            </a:r>
          </a:p>
        </p:txBody>
      </p:sp>
      <p:sp>
        <p:nvSpPr>
          <p:cNvPr id="15" name="TextBox 14">
            <a:extLst>
              <a:ext uri="{FF2B5EF4-FFF2-40B4-BE49-F238E27FC236}">
                <a16:creationId xmlns:a16="http://schemas.microsoft.com/office/drawing/2014/main" id="{3AE72CC8-2DF3-4C74-B90E-A158D94A8A89}"/>
              </a:ext>
            </a:extLst>
          </p:cNvPr>
          <p:cNvSpPr txBox="1"/>
          <p:nvPr/>
        </p:nvSpPr>
        <p:spPr>
          <a:xfrm>
            <a:off x="414779" y="5221377"/>
            <a:ext cx="2658360" cy="584775"/>
          </a:xfrm>
          <a:prstGeom prst="rect">
            <a:avLst/>
          </a:prstGeom>
          <a:noFill/>
        </p:spPr>
        <p:txBody>
          <a:bodyPr wrap="square" rtlCol="0">
            <a:spAutoFit/>
          </a:bodyPr>
          <a:lstStyle/>
          <a:p>
            <a:r>
              <a:rPr lang="en-US" sz="1600"/>
              <a:t>ME can also be derived from an action principle.  </a:t>
            </a:r>
          </a:p>
        </p:txBody>
      </p:sp>
      <p:graphicFrame>
        <p:nvGraphicFramePr>
          <p:cNvPr id="17" name="Object 16">
            <a:extLst>
              <a:ext uri="{FF2B5EF4-FFF2-40B4-BE49-F238E27FC236}">
                <a16:creationId xmlns:a16="http://schemas.microsoft.com/office/drawing/2014/main" id="{475211E1-22A0-4E8F-AB50-0EA56DC9A69E}"/>
              </a:ext>
            </a:extLst>
          </p:cNvPr>
          <p:cNvGraphicFramePr>
            <a:graphicFrameLocks noChangeAspect="1"/>
          </p:cNvGraphicFramePr>
          <p:nvPr>
            <p:extLst>
              <p:ext uri="{D42A27DB-BD31-4B8C-83A1-F6EECF244321}">
                <p14:modId xmlns:p14="http://schemas.microsoft.com/office/powerpoint/2010/main" val="3500222891"/>
              </p:ext>
            </p:extLst>
          </p:nvPr>
        </p:nvGraphicFramePr>
        <p:xfrm>
          <a:off x="3938588" y="5238197"/>
          <a:ext cx="2268537" cy="554037"/>
        </p:xfrm>
        <a:graphic>
          <a:graphicData uri="http://schemas.openxmlformats.org/presentationml/2006/ole">
            <mc:AlternateContent xmlns:mc="http://schemas.openxmlformats.org/markup-compatibility/2006">
              <mc:Choice xmlns:v="urn:schemas-microsoft-com:vml" Requires="v">
                <p:oleObj name="Equation" r:id="rId10" imgW="1752480" imgH="431640" progId="Equation.DSMT4">
                  <p:embed/>
                </p:oleObj>
              </mc:Choice>
              <mc:Fallback>
                <p:oleObj name="Equation" r:id="rId10" imgW="1752480" imgH="431640" progId="Equation.DSMT4">
                  <p:embed/>
                  <p:pic>
                    <p:nvPicPr>
                      <p:cNvPr id="17" name="Object 16">
                        <a:extLst>
                          <a:ext uri="{FF2B5EF4-FFF2-40B4-BE49-F238E27FC236}">
                            <a16:creationId xmlns:a16="http://schemas.microsoft.com/office/drawing/2014/main" id="{475211E1-22A0-4E8F-AB50-0EA56DC9A69E}"/>
                          </a:ext>
                        </a:extLst>
                      </p:cNvPr>
                      <p:cNvPicPr>
                        <a:picLocks noChangeAspect="1" noChangeArrowheads="1"/>
                      </p:cNvPicPr>
                      <p:nvPr/>
                    </p:nvPicPr>
                    <p:blipFill>
                      <a:blip r:embed="rId11"/>
                      <a:srcRect/>
                      <a:stretch>
                        <a:fillRect/>
                      </a:stretch>
                    </p:blipFill>
                    <p:spPr bwMode="auto">
                      <a:xfrm>
                        <a:off x="3938588" y="5238197"/>
                        <a:ext cx="2268537" cy="554037"/>
                      </a:xfrm>
                      <a:prstGeom prst="rect">
                        <a:avLst/>
                      </a:prstGeom>
                      <a:solidFill>
                        <a:srgbClr val="CCFFCC"/>
                      </a:solidFill>
                    </p:spPr>
                  </p:pic>
                </p:oleObj>
              </mc:Fallback>
            </mc:AlternateContent>
          </a:graphicData>
        </a:graphic>
      </p:graphicFrame>
      <p:sp>
        <p:nvSpPr>
          <p:cNvPr id="16" name="TextBox 15">
            <a:extLst>
              <a:ext uri="{FF2B5EF4-FFF2-40B4-BE49-F238E27FC236}">
                <a16:creationId xmlns:a16="http://schemas.microsoft.com/office/drawing/2014/main" id="{2E20BEF2-E20A-4D62-9574-81246981E183}"/>
              </a:ext>
            </a:extLst>
          </p:cNvPr>
          <p:cNvSpPr txBox="1"/>
          <p:nvPr/>
        </p:nvSpPr>
        <p:spPr>
          <a:xfrm>
            <a:off x="414778" y="6085240"/>
            <a:ext cx="2818616" cy="584775"/>
          </a:xfrm>
          <a:prstGeom prst="rect">
            <a:avLst/>
          </a:prstGeom>
          <a:noFill/>
        </p:spPr>
        <p:txBody>
          <a:bodyPr wrap="square" rtlCol="0">
            <a:spAutoFit/>
          </a:bodyPr>
          <a:lstStyle/>
          <a:p>
            <a:r>
              <a:rPr lang="en-US" sz="1600"/>
              <a:t>FWIW, the free field Lagrangian (density) can be simplified to:</a:t>
            </a:r>
          </a:p>
        </p:txBody>
      </p:sp>
      <p:graphicFrame>
        <p:nvGraphicFramePr>
          <p:cNvPr id="18" name="Object 17">
            <a:extLst>
              <a:ext uri="{FF2B5EF4-FFF2-40B4-BE49-F238E27FC236}">
                <a16:creationId xmlns:a16="http://schemas.microsoft.com/office/drawing/2014/main" id="{A7B2D0D1-DC41-4311-8886-13A0F418DCD2}"/>
              </a:ext>
            </a:extLst>
          </p:cNvPr>
          <p:cNvGraphicFramePr>
            <a:graphicFrameLocks noChangeAspect="1"/>
          </p:cNvGraphicFramePr>
          <p:nvPr>
            <p:extLst>
              <p:ext uri="{D42A27DB-BD31-4B8C-83A1-F6EECF244321}">
                <p14:modId xmlns:p14="http://schemas.microsoft.com/office/powerpoint/2010/main" val="2553341689"/>
              </p:ext>
            </p:extLst>
          </p:nvPr>
        </p:nvGraphicFramePr>
        <p:xfrm>
          <a:off x="3848984" y="6125214"/>
          <a:ext cx="3895725" cy="504825"/>
        </p:xfrm>
        <a:graphic>
          <a:graphicData uri="http://schemas.openxmlformats.org/presentationml/2006/ole">
            <mc:AlternateContent xmlns:mc="http://schemas.openxmlformats.org/markup-compatibility/2006">
              <mc:Choice xmlns:v="urn:schemas-microsoft-com:vml" Requires="v">
                <p:oleObj name="Equation" r:id="rId12" imgW="3009600" imgH="393480" progId="Equation.DSMT4">
                  <p:embed/>
                </p:oleObj>
              </mc:Choice>
              <mc:Fallback>
                <p:oleObj name="Equation" r:id="rId12" imgW="3009600" imgH="393480" progId="Equation.DSMT4">
                  <p:embed/>
                  <p:pic>
                    <p:nvPicPr>
                      <p:cNvPr id="18" name="Object 17">
                        <a:extLst>
                          <a:ext uri="{FF2B5EF4-FFF2-40B4-BE49-F238E27FC236}">
                            <a16:creationId xmlns:a16="http://schemas.microsoft.com/office/drawing/2014/main" id="{A7B2D0D1-DC41-4311-8886-13A0F418DCD2}"/>
                          </a:ext>
                        </a:extLst>
                      </p:cNvPr>
                      <p:cNvPicPr>
                        <a:picLocks noChangeAspect="1" noChangeArrowheads="1"/>
                      </p:cNvPicPr>
                      <p:nvPr/>
                    </p:nvPicPr>
                    <p:blipFill>
                      <a:blip r:embed="rId13"/>
                      <a:srcRect/>
                      <a:stretch>
                        <a:fillRect/>
                      </a:stretch>
                    </p:blipFill>
                    <p:spPr bwMode="auto">
                      <a:xfrm>
                        <a:off x="3848984" y="6125214"/>
                        <a:ext cx="3895725" cy="504825"/>
                      </a:xfrm>
                      <a:prstGeom prst="rect">
                        <a:avLst/>
                      </a:prstGeom>
                      <a:solidFill>
                        <a:srgbClr val="CCFFCC"/>
                      </a:solidFill>
                    </p:spPr>
                  </p:pic>
                </p:oleObj>
              </mc:Fallback>
            </mc:AlternateContent>
          </a:graphicData>
        </a:graphic>
      </p:graphicFrame>
      <mc:AlternateContent xmlns:mc="http://schemas.openxmlformats.org/markup-compatibility/2006" xmlns:p14="http://schemas.microsoft.com/office/powerpoint/2010/main">
        <mc:Choice Requires="p14">
          <p:contentPart p14:bwMode="auto" r:id="rId14">
            <p14:nvContentPartPr>
              <p14:cNvPr id="4" name="Ink 3">
                <a:extLst>
                  <a:ext uri="{FF2B5EF4-FFF2-40B4-BE49-F238E27FC236}">
                    <a16:creationId xmlns:a16="http://schemas.microsoft.com/office/drawing/2014/main" id="{BC5AF985-B28F-4536-9C2A-03C4B4CF1CA4}"/>
                  </a:ext>
                </a:extLst>
              </p14:cNvPr>
              <p14:cNvContentPartPr/>
              <p14:nvPr/>
            </p14:nvContentPartPr>
            <p14:xfrm>
              <a:off x="4654433" y="5030041"/>
              <a:ext cx="841680" cy="877680"/>
            </p14:xfrm>
          </p:contentPart>
        </mc:Choice>
        <mc:Fallback xmlns="">
          <p:pic>
            <p:nvPicPr>
              <p:cNvPr id="4" name="Ink 3">
                <a:extLst>
                  <a:ext uri="{FF2B5EF4-FFF2-40B4-BE49-F238E27FC236}">
                    <a16:creationId xmlns:a16="http://schemas.microsoft.com/office/drawing/2014/main" id="{BC5AF985-B28F-4536-9C2A-03C4B4CF1CA4}"/>
                  </a:ext>
                </a:extLst>
              </p:cNvPr>
              <p:cNvPicPr/>
              <p:nvPr/>
            </p:nvPicPr>
            <p:blipFill>
              <a:blip r:embed="rId15"/>
              <a:stretch>
                <a:fillRect/>
              </a:stretch>
            </p:blipFill>
            <p:spPr>
              <a:xfrm>
                <a:off x="4650113" y="5025721"/>
                <a:ext cx="850320" cy="886320"/>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6" name="Ink 5">
                <a:extLst>
                  <a:ext uri="{FF2B5EF4-FFF2-40B4-BE49-F238E27FC236}">
                    <a16:creationId xmlns:a16="http://schemas.microsoft.com/office/drawing/2014/main" id="{542D447C-45D3-4CF7-9F8D-587AB55A2279}"/>
                  </a:ext>
                </a:extLst>
              </p14:cNvPr>
              <p14:cNvContentPartPr/>
              <p14:nvPr/>
            </p14:nvContentPartPr>
            <p14:xfrm>
              <a:off x="3627713" y="5764441"/>
              <a:ext cx="1330560" cy="830880"/>
            </p14:xfrm>
          </p:contentPart>
        </mc:Choice>
        <mc:Fallback xmlns="">
          <p:pic>
            <p:nvPicPr>
              <p:cNvPr id="6" name="Ink 5">
                <a:extLst>
                  <a:ext uri="{FF2B5EF4-FFF2-40B4-BE49-F238E27FC236}">
                    <a16:creationId xmlns:a16="http://schemas.microsoft.com/office/drawing/2014/main" id="{542D447C-45D3-4CF7-9F8D-587AB55A2279}"/>
                  </a:ext>
                </a:extLst>
              </p:cNvPr>
              <p:cNvPicPr/>
              <p:nvPr/>
            </p:nvPicPr>
            <p:blipFill>
              <a:blip r:embed="rId17"/>
              <a:stretch>
                <a:fillRect/>
              </a:stretch>
            </p:blipFill>
            <p:spPr>
              <a:xfrm>
                <a:off x="3623394" y="5760121"/>
                <a:ext cx="1339198" cy="839520"/>
              </a:xfrm>
              <a:prstGeom prst="rect">
                <a:avLst/>
              </a:prstGeom>
            </p:spPr>
          </p:pic>
        </mc:Fallback>
      </mc:AlternateContent>
      <p:graphicFrame>
        <p:nvGraphicFramePr>
          <p:cNvPr id="10" name="Object 9">
            <a:extLst>
              <a:ext uri="{FF2B5EF4-FFF2-40B4-BE49-F238E27FC236}">
                <a16:creationId xmlns:a16="http://schemas.microsoft.com/office/drawing/2014/main" id="{9DC769D6-D1AD-B18C-302D-DCEE7BE8DF9D}"/>
              </a:ext>
            </a:extLst>
          </p:cNvPr>
          <p:cNvGraphicFramePr>
            <a:graphicFrameLocks noChangeAspect="1"/>
          </p:cNvGraphicFramePr>
          <p:nvPr>
            <p:extLst>
              <p:ext uri="{D42A27DB-BD31-4B8C-83A1-F6EECF244321}">
                <p14:modId xmlns:p14="http://schemas.microsoft.com/office/powerpoint/2010/main" val="2704455953"/>
              </p:ext>
            </p:extLst>
          </p:nvPr>
        </p:nvGraphicFramePr>
        <p:xfrm>
          <a:off x="6883349" y="4480247"/>
          <a:ext cx="3895725" cy="499039"/>
        </p:xfrm>
        <a:graphic>
          <a:graphicData uri="http://schemas.openxmlformats.org/presentationml/2006/ole">
            <mc:AlternateContent xmlns:mc="http://schemas.openxmlformats.org/markup-compatibility/2006">
              <mc:Choice xmlns:v="urn:schemas-microsoft-com:vml" Requires="v">
                <p:oleObj name="Equation" r:id="rId18" imgW="3073320" imgH="393480" progId="Equation.DSMT4">
                  <p:embed/>
                </p:oleObj>
              </mc:Choice>
              <mc:Fallback>
                <p:oleObj name="Equation" r:id="rId18" imgW="3073320" imgH="393480" progId="Equation.DSMT4">
                  <p:embed/>
                  <p:pic>
                    <p:nvPicPr>
                      <p:cNvPr id="0" name=""/>
                      <p:cNvPicPr/>
                      <p:nvPr/>
                    </p:nvPicPr>
                    <p:blipFill>
                      <a:blip r:embed="rId19"/>
                      <a:stretch>
                        <a:fillRect/>
                      </a:stretch>
                    </p:blipFill>
                    <p:spPr>
                      <a:xfrm>
                        <a:off x="6883349" y="4480247"/>
                        <a:ext cx="3895725" cy="499039"/>
                      </a:xfrm>
                      <a:prstGeom prst="rect">
                        <a:avLst/>
                      </a:prstGeom>
                      <a:solidFill>
                        <a:srgbClr val="CCFFCC"/>
                      </a:solidFill>
                    </p:spPr>
                  </p:pic>
                </p:oleObj>
              </mc:Fallback>
            </mc:AlternateContent>
          </a:graphicData>
        </a:graphic>
      </p:graphicFrame>
      <p:graphicFrame>
        <p:nvGraphicFramePr>
          <p:cNvPr id="12" name="Object 11">
            <a:extLst>
              <a:ext uri="{FF2B5EF4-FFF2-40B4-BE49-F238E27FC236}">
                <a16:creationId xmlns:a16="http://schemas.microsoft.com/office/drawing/2014/main" id="{F9D1C58C-C8EB-6309-93AD-30D6B12452C6}"/>
              </a:ext>
            </a:extLst>
          </p:cNvPr>
          <p:cNvGraphicFramePr>
            <a:graphicFrameLocks noChangeAspect="1"/>
          </p:cNvGraphicFramePr>
          <p:nvPr>
            <p:extLst>
              <p:ext uri="{D42A27DB-BD31-4B8C-83A1-F6EECF244321}">
                <p14:modId xmlns:p14="http://schemas.microsoft.com/office/powerpoint/2010/main" val="4257424209"/>
              </p:ext>
            </p:extLst>
          </p:nvPr>
        </p:nvGraphicFramePr>
        <p:xfrm>
          <a:off x="7202079" y="3498382"/>
          <a:ext cx="4031978" cy="610842"/>
        </p:xfrm>
        <a:graphic>
          <a:graphicData uri="http://schemas.openxmlformats.org/presentationml/2006/ole">
            <mc:AlternateContent xmlns:mc="http://schemas.openxmlformats.org/markup-compatibility/2006">
              <mc:Choice xmlns:v="urn:schemas-microsoft-com:vml" Requires="v">
                <p:oleObj name="Equation" r:id="rId20" imgW="3017922" imgH="457855" progId="Equation.DSMT4">
                  <p:embed/>
                </p:oleObj>
              </mc:Choice>
              <mc:Fallback>
                <p:oleObj name="Equation" r:id="rId20" imgW="3017922" imgH="457855" progId="Equation.DSMT4">
                  <p:embed/>
                  <p:pic>
                    <p:nvPicPr>
                      <p:cNvPr id="0" name=""/>
                      <p:cNvPicPr/>
                      <p:nvPr/>
                    </p:nvPicPr>
                    <p:blipFill>
                      <a:blip r:embed="rId21"/>
                      <a:stretch>
                        <a:fillRect/>
                      </a:stretch>
                    </p:blipFill>
                    <p:spPr>
                      <a:xfrm>
                        <a:off x="7202079" y="3498382"/>
                        <a:ext cx="4031978" cy="610842"/>
                      </a:xfrm>
                      <a:prstGeom prst="rect">
                        <a:avLst/>
                      </a:prstGeom>
                    </p:spPr>
                  </p:pic>
                </p:oleObj>
              </mc:Fallback>
            </mc:AlternateContent>
          </a:graphicData>
        </a:graphic>
      </p:graphicFrame>
      <p:graphicFrame>
        <p:nvGraphicFramePr>
          <p:cNvPr id="8" name="Object 7">
            <a:extLst>
              <a:ext uri="{FF2B5EF4-FFF2-40B4-BE49-F238E27FC236}">
                <a16:creationId xmlns:a16="http://schemas.microsoft.com/office/drawing/2014/main" id="{4959817F-CE91-2100-24C9-8A638613325B}"/>
              </a:ext>
            </a:extLst>
          </p:cNvPr>
          <p:cNvGraphicFramePr>
            <a:graphicFrameLocks noChangeAspect="1"/>
          </p:cNvGraphicFramePr>
          <p:nvPr>
            <p:extLst>
              <p:ext uri="{D42A27DB-BD31-4B8C-83A1-F6EECF244321}">
                <p14:modId xmlns:p14="http://schemas.microsoft.com/office/powerpoint/2010/main" val="1207094151"/>
              </p:ext>
            </p:extLst>
          </p:nvPr>
        </p:nvGraphicFramePr>
        <p:xfrm>
          <a:off x="519354" y="4546424"/>
          <a:ext cx="2818616" cy="532787"/>
        </p:xfrm>
        <a:graphic>
          <a:graphicData uri="http://schemas.openxmlformats.org/presentationml/2006/ole">
            <mc:AlternateContent xmlns:mc="http://schemas.openxmlformats.org/markup-compatibility/2006">
              <mc:Choice xmlns:v="urn:schemas-microsoft-com:vml" Requires="v">
                <p:oleObj name="Equation" r:id="rId22" imgW="2082600" imgH="393480" progId="Equation.DSMT4">
                  <p:embed/>
                </p:oleObj>
              </mc:Choice>
              <mc:Fallback>
                <p:oleObj name="Equation" r:id="rId22" imgW="2082600" imgH="393480" progId="Equation.DSMT4">
                  <p:embed/>
                  <p:pic>
                    <p:nvPicPr>
                      <p:cNvPr id="0" name=""/>
                      <p:cNvPicPr/>
                      <p:nvPr/>
                    </p:nvPicPr>
                    <p:blipFill>
                      <a:blip r:embed="rId23"/>
                      <a:stretch>
                        <a:fillRect/>
                      </a:stretch>
                    </p:blipFill>
                    <p:spPr>
                      <a:xfrm>
                        <a:off x="519354" y="4546424"/>
                        <a:ext cx="2818616" cy="532787"/>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137563977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A8EFBE-DF22-D3F5-76B1-4C796AB65D9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E714EA4-1391-7EE0-F8F5-21FD2B9685FC}"/>
              </a:ext>
            </a:extLst>
          </p:cNvPr>
          <p:cNvSpPr txBox="1">
            <a:spLocks/>
          </p:cNvSpPr>
          <p:nvPr/>
        </p:nvSpPr>
        <p:spPr>
          <a:xfrm>
            <a:off x="1536569" y="293682"/>
            <a:ext cx="8983743" cy="667852"/>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u="sng">
                <a:latin typeface="+mn-lt"/>
              </a:rPr>
              <a:t>Maxwell’s Equations in Manifestly Covariant Form</a:t>
            </a:r>
          </a:p>
        </p:txBody>
      </p:sp>
      <p:sp>
        <p:nvSpPr>
          <p:cNvPr id="3" name="TextBox 2">
            <a:extLst>
              <a:ext uri="{FF2B5EF4-FFF2-40B4-BE49-F238E27FC236}">
                <a16:creationId xmlns:a16="http://schemas.microsoft.com/office/drawing/2014/main" id="{1BC6D153-3196-0B64-C6A3-8EE7135EEF56}"/>
              </a:ext>
            </a:extLst>
          </p:cNvPr>
          <p:cNvSpPr txBox="1"/>
          <p:nvPr/>
        </p:nvSpPr>
        <p:spPr>
          <a:xfrm>
            <a:off x="356701" y="1008926"/>
            <a:ext cx="4258821" cy="1077218"/>
          </a:xfrm>
          <a:prstGeom prst="rect">
            <a:avLst/>
          </a:prstGeom>
          <a:noFill/>
        </p:spPr>
        <p:txBody>
          <a:bodyPr wrap="square" rtlCol="0">
            <a:spAutoFit/>
          </a:bodyPr>
          <a:lstStyle/>
          <a:p>
            <a:r>
              <a:rPr lang="en-US" sz="1600"/>
              <a:t>Let’s look at the field of a point charge. Jump to primed stationary reference frame.  Note x length is contracted now, changing r and theta.  </a:t>
            </a:r>
          </a:p>
          <a:p>
            <a:endParaRPr lang="en-US" sz="1600" dirty="0"/>
          </a:p>
        </p:txBody>
      </p:sp>
      <p:pic>
        <p:nvPicPr>
          <p:cNvPr id="13" name="Picture 12">
            <a:extLst>
              <a:ext uri="{FF2B5EF4-FFF2-40B4-BE49-F238E27FC236}">
                <a16:creationId xmlns:a16="http://schemas.microsoft.com/office/drawing/2014/main" id="{F74519CF-A509-6371-AD69-16211C01D5B9}"/>
              </a:ext>
            </a:extLst>
          </p:cNvPr>
          <p:cNvPicPr>
            <a:picLocks noChangeAspect="1"/>
          </p:cNvPicPr>
          <p:nvPr/>
        </p:nvPicPr>
        <p:blipFill>
          <a:blip r:embed="rId2"/>
          <a:stretch>
            <a:fillRect/>
          </a:stretch>
        </p:blipFill>
        <p:spPr>
          <a:xfrm>
            <a:off x="242059" y="2224227"/>
            <a:ext cx="2081361" cy="1661862"/>
          </a:xfrm>
          <a:prstGeom prst="rect">
            <a:avLst/>
          </a:prstGeom>
        </p:spPr>
      </p:pic>
      <p:pic>
        <p:nvPicPr>
          <p:cNvPr id="22" name="Picture 21">
            <a:extLst>
              <a:ext uri="{FF2B5EF4-FFF2-40B4-BE49-F238E27FC236}">
                <a16:creationId xmlns:a16="http://schemas.microsoft.com/office/drawing/2014/main" id="{01A44193-2B1C-EC73-F29B-2036A1D9BA4B}"/>
              </a:ext>
            </a:extLst>
          </p:cNvPr>
          <p:cNvPicPr>
            <a:picLocks noChangeAspect="1"/>
          </p:cNvPicPr>
          <p:nvPr/>
        </p:nvPicPr>
        <p:blipFill>
          <a:blip r:embed="rId3"/>
          <a:stretch>
            <a:fillRect/>
          </a:stretch>
        </p:blipFill>
        <p:spPr>
          <a:xfrm>
            <a:off x="2774812" y="2195959"/>
            <a:ext cx="2081361" cy="1773887"/>
          </a:xfrm>
          <a:prstGeom prst="rect">
            <a:avLst/>
          </a:prstGeom>
        </p:spPr>
      </p:pic>
      <p:graphicFrame>
        <p:nvGraphicFramePr>
          <p:cNvPr id="24" name="Object 23">
            <a:extLst>
              <a:ext uri="{FF2B5EF4-FFF2-40B4-BE49-F238E27FC236}">
                <a16:creationId xmlns:a16="http://schemas.microsoft.com/office/drawing/2014/main" id="{6859733F-026D-6479-0BE4-872D04441E23}"/>
              </a:ext>
            </a:extLst>
          </p:cNvPr>
          <p:cNvGraphicFramePr>
            <a:graphicFrameLocks noChangeAspect="1"/>
          </p:cNvGraphicFramePr>
          <p:nvPr>
            <p:extLst>
              <p:ext uri="{D42A27DB-BD31-4B8C-83A1-F6EECF244321}">
                <p14:modId xmlns:p14="http://schemas.microsoft.com/office/powerpoint/2010/main" val="1078832359"/>
              </p:ext>
            </p:extLst>
          </p:nvPr>
        </p:nvGraphicFramePr>
        <p:xfrm>
          <a:off x="356701" y="4150557"/>
          <a:ext cx="2520578" cy="888047"/>
        </p:xfrm>
        <a:graphic>
          <a:graphicData uri="http://schemas.openxmlformats.org/presentationml/2006/ole">
            <mc:AlternateContent xmlns:mc="http://schemas.openxmlformats.org/markup-compatibility/2006">
              <mc:Choice xmlns:v="urn:schemas-microsoft-com:vml" Requires="v">
                <p:oleObj name="Equation" r:id="rId4" imgW="1951736" imgH="686783" progId="Equation.DSMT4">
                  <p:embed/>
                </p:oleObj>
              </mc:Choice>
              <mc:Fallback>
                <p:oleObj name="Equation" r:id="rId4" imgW="1951736" imgH="686783" progId="Equation.DSMT4">
                  <p:embed/>
                  <p:pic>
                    <p:nvPicPr>
                      <p:cNvPr id="0" name=""/>
                      <p:cNvPicPr/>
                      <p:nvPr/>
                    </p:nvPicPr>
                    <p:blipFill>
                      <a:blip r:embed="rId5"/>
                      <a:stretch>
                        <a:fillRect/>
                      </a:stretch>
                    </p:blipFill>
                    <p:spPr>
                      <a:xfrm>
                        <a:off x="356701" y="4150557"/>
                        <a:ext cx="2520578" cy="888047"/>
                      </a:xfrm>
                      <a:prstGeom prst="rect">
                        <a:avLst/>
                      </a:prstGeom>
                    </p:spPr>
                  </p:pic>
                </p:oleObj>
              </mc:Fallback>
            </mc:AlternateContent>
          </a:graphicData>
        </a:graphic>
      </p:graphicFrame>
      <p:graphicFrame>
        <p:nvGraphicFramePr>
          <p:cNvPr id="25" name="Object 24">
            <a:extLst>
              <a:ext uri="{FF2B5EF4-FFF2-40B4-BE49-F238E27FC236}">
                <a16:creationId xmlns:a16="http://schemas.microsoft.com/office/drawing/2014/main" id="{E7B4C57E-0EFA-0AD9-4CB4-154C1627CBFA}"/>
              </a:ext>
            </a:extLst>
          </p:cNvPr>
          <p:cNvGraphicFramePr>
            <a:graphicFrameLocks noChangeAspect="1"/>
          </p:cNvGraphicFramePr>
          <p:nvPr>
            <p:extLst>
              <p:ext uri="{D42A27DB-BD31-4B8C-83A1-F6EECF244321}">
                <p14:modId xmlns:p14="http://schemas.microsoft.com/office/powerpoint/2010/main" val="4179128460"/>
              </p:ext>
            </p:extLst>
          </p:nvPr>
        </p:nvGraphicFramePr>
        <p:xfrm>
          <a:off x="5066914" y="1633536"/>
          <a:ext cx="5426893" cy="2247904"/>
        </p:xfrm>
        <a:graphic>
          <a:graphicData uri="http://schemas.openxmlformats.org/presentationml/2006/ole">
            <mc:AlternateContent xmlns:mc="http://schemas.openxmlformats.org/markup-compatibility/2006">
              <mc:Choice xmlns:v="urn:schemas-microsoft-com:vml" Requires="v">
                <p:oleObj name="Equation" r:id="rId6" imgW="5181480" imgH="2145960" progId="Equation.DSMT4">
                  <p:embed/>
                </p:oleObj>
              </mc:Choice>
              <mc:Fallback>
                <p:oleObj name="Equation" r:id="rId6" imgW="5181480" imgH="2145960" progId="Equation.DSMT4">
                  <p:embed/>
                  <p:pic>
                    <p:nvPicPr>
                      <p:cNvPr id="0" name=""/>
                      <p:cNvPicPr/>
                      <p:nvPr/>
                    </p:nvPicPr>
                    <p:blipFill>
                      <a:blip r:embed="rId7"/>
                      <a:stretch>
                        <a:fillRect/>
                      </a:stretch>
                    </p:blipFill>
                    <p:spPr>
                      <a:xfrm>
                        <a:off x="5066914" y="1633536"/>
                        <a:ext cx="5426893" cy="2247904"/>
                      </a:xfrm>
                      <a:prstGeom prst="rect">
                        <a:avLst/>
                      </a:prstGeom>
                    </p:spPr>
                  </p:pic>
                </p:oleObj>
              </mc:Fallback>
            </mc:AlternateContent>
          </a:graphicData>
        </a:graphic>
      </p:graphicFrame>
      <p:sp>
        <p:nvSpPr>
          <p:cNvPr id="26" name="TextBox 25">
            <a:extLst>
              <a:ext uri="{FF2B5EF4-FFF2-40B4-BE49-F238E27FC236}">
                <a16:creationId xmlns:a16="http://schemas.microsoft.com/office/drawing/2014/main" id="{F7482C1C-3E7B-E6A6-D384-C519E4860571}"/>
              </a:ext>
            </a:extLst>
          </p:cNvPr>
          <p:cNvSpPr txBox="1"/>
          <p:nvPr/>
        </p:nvSpPr>
        <p:spPr>
          <a:xfrm>
            <a:off x="4922152" y="1037614"/>
            <a:ext cx="5181600" cy="338554"/>
          </a:xfrm>
          <a:prstGeom prst="rect">
            <a:avLst/>
          </a:prstGeom>
          <a:noFill/>
        </p:spPr>
        <p:txBody>
          <a:bodyPr wrap="square" rtlCol="0">
            <a:spAutoFit/>
          </a:bodyPr>
          <a:lstStyle/>
          <a:p>
            <a:r>
              <a:rPr lang="en-US" sz="1600"/>
              <a:t>Transform back to get components of field in original frame.</a:t>
            </a:r>
            <a:endParaRPr lang="en-US" sz="1600" dirty="0"/>
          </a:p>
        </p:txBody>
      </p:sp>
      <p:graphicFrame>
        <p:nvGraphicFramePr>
          <p:cNvPr id="27" name="Object 26">
            <a:extLst>
              <a:ext uri="{FF2B5EF4-FFF2-40B4-BE49-F238E27FC236}">
                <a16:creationId xmlns:a16="http://schemas.microsoft.com/office/drawing/2014/main" id="{3621337A-92E1-D52E-D7E1-B887F51DF762}"/>
              </a:ext>
            </a:extLst>
          </p:cNvPr>
          <p:cNvGraphicFramePr>
            <a:graphicFrameLocks noChangeAspect="1"/>
          </p:cNvGraphicFramePr>
          <p:nvPr>
            <p:extLst>
              <p:ext uri="{D42A27DB-BD31-4B8C-83A1-F6EECF244321}">
                <p14:modId xmlns:p14="http://schemas.microsoft.com/office/powerpoint/2010/main" val="2906979278"/>
              </p:ext>
            </p:extLst>
          </p:nvPr>
        </p:nvGraphicFramePr>
        <p:xfrm>
          <a:off x="10684301" y="2563837"/>
          <a:ext cx="962025" cy="1449387"/>
        </p:xfrm>
        <a:graphic>
          <a:graphicData uri="http://schemas.openxmlformats.org/presentationml/2006/ole">
            <mc:AlternateContent xmlns:mc="http://schemas.openxmlformats.org/markup-compatibility/2006">
              <mc:Choice xmlns:v="urn:schemas-microsoft-com:vml" Requires="v">
                <p:oleObj name="Equation" r:id="rId8" imgW="961475" imgH="1449996" progId="Equation.DSMT4">
                  <p:embed/>
                </p:oleObj>
              </mc:Choice>
              <mc:Fallback>
                <p:oleObj name="Equation" r:id="rId8" imgW="961475" imgH="1449996" progId="Equation.DSMT4">
                  <p:embed/>
                  <p:pic>
                    <p:nvPicPr>
                      <p:cNvPr id="0" name=""/>
                      <p:cNvPicPr/>
                      <p:nvPr/>
                    </p:nvPicPr>
                    <p:blipFill>
                      <a:blip r:embed="rId9"/>
                      <a:stretch>
                        <a:fillRect/>
                      </a:stretch>
                    </p:blipFill>
                    <p:spPr>
                      <a:xfrm>
                        <a:off x="10684301" y="2563837"/>
                        <a:ext cx="962025" cy="1449387"/>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10">
            <p14:nvContentPartPr>
              <p14:cNvPr id="28" name="Ink 27">
                <a:extLst>
                  <a:ext uri="{FF2B5EF4-FFF2-40B4-BE49-F238E27FC236}">
                    <a16:creationId xmlns:a16="http://schemas.microsoft.com/office/drawing/2014/main" id="{7AEB1258-1A44-2487-4132-B3BD97AC0BAA}"/>
                  </a:ext>
                </a:extLst>
              </p14:cNvPr>
              <p14:cNvContentPartPr/>
              <p14:nvPr/>
            </p14:nvContentPartPr>
            <p14:xfrm>
              <a:off x="8645920" y="3350640"/>
              <a:ext cx="1739520" cy="280440"/>
            </p14:xfrm>
          </p:contentPart>
        </mc:Choice>
        <mc:Fallback xmlns="">
          <p:pic>
            <p:nvPicPr>
              <p:cNvPr id="28" name="Ink 27">
                <a:extLst>
                  <a:ext uri="{FF2B5EF4-FFF2-40B4-BE49-F238E27FC236}">
                    <a16:creationId xmlns:a16="http://schemas.microsoft.com/office/drawing/2014/main" id="{7AEB1258-1A44-2487-4132-B3BD97AC0BAA}"/>
                  </a:ext>
                </a:extLst>
              </p:cNvPr>
              <p:cNvPicPr/>
              <p:nvPr/>
            </p:nvPicPr>
            <p:blipFill>
              <a:blip r:embed="rId11"/>
              <a:stretch>
                <a:fillRect/>
              </a:stretch>
            </p:blipFill>
            <p:spPr>
              <a:xfrm>
                <a:off x="8636918" y="3341640"/>
                <a:ext cx="1757164" cy="298080"/>
              </a:xfrm>
              <a:prstGeom prst="rect">
                <a:avLst/>
              </a:prstGeom>
            </p:spPr>
          </p:pic>
        </mc:Fallback>
      </mc:AlternateContent>
      <p:graphicFrame>
        <p:nvGraphicFramePr>
          <p:cNvPr id="29" name="Object 28">
            <a:extLst>
              <a:ext uri="{FF2B5EF4-FFF2-40B4-BE49-F238E27FC236}">
                <a16:creationId xmlns:a16="http://schemas.microsoft.com/office/drawing/2014/main" id="{BEDFF728-FD13-87C7-FF9A-11D15A6F8CEB}"/>
              </a:ext>
            </a:extLst>
          </p:cNvPr>
          <p:cNvGraphicFramePr>
            <a:graphicFrameLocks noChangeAspect="1"/>
          </p:cNvGraphicFramePr>
          <p:nvPr>
            <p:extLst>
              <p:ext uri="{D42A27DB-BD31-4B8C-83A1-F6EECF244321}">
                <p14:modId xmlns:p14="http://schemas.microsoft.com/office/powerpoint/2010/main" val="970820849"/>
              </p:ext>
            </p:extLst>
          </p:nvPr>
        </p:nvGraphicFramePr>
        <p:xfrm>
          <a:off x="2810450" y="5343939"/>
          <a:ext cx="1362392" cy="951840"/>
        </p:xfrm>
        <a:graphic>
          <a:graphicData uri="http://schemas.openxmlformats.org/presentationml/2006/ole">
            <mc:AlternateContent xmlns:mc="http://schemas.openxmlformats.org/markup-compatibility/2006">
              <mc:Choice xmlns:v="urn:schemas-microsoft-com:vml" Requires="v">
                <p:oleObj name="Equation" r:id="rId12" imgW="942404" imgH="658302" progId="Equation.DSMT4">
                  <p:embed/>
                </p:oleObj>
              </mc:Choice>
              <mc:Fallback>
                <p:oleObj name="Equation" r:id="rId12" imgW="942404" imgH="658302" progId="Equation.DSMT4">
                  <p:embed/>
                  <p:pic>
                    <p:nvPicPr>
                      <p:cNvPr id="0" name=""/>
                      <p:cNvPicPr/>
                      <p:nvPr/>
                    </p:nvPicPr>
                    <p:blipFill>
                      <a:blip r:embed="rId13"/>
                      <a:stretch>
                        <a:fillRect/>
                      </a:stretch>
                    </p:blipFill>
                    <p:spPr>
                      <a:xfrm>
                        <a:off x="2810450" y="5343939"/>
                        <a:ext cx="1362392" cy="951840"/>
                      </a:xfrm>
                      <a:prstGeom prst="rect">
                        <a:avLst/>
                      </a:prstGeom>
                    </p:spPr>
                  </p:pic>
                </p:oleObj>
              </mc:Fallback>
            </mc:AlternateContent>
          </a:graphicData>
        </a:graphic>
      </p:graphicFrame>
      <p:sp>
        <p:nvSpPr>
          <p:cNvPr id="30" name="TextBox 29">
            <a:extLst>
              <a:ext uri="{FF2B5EF4-FFF2-40B4-BE49-F238E27FC236}">
                <a16:creationId xmlns:a16="http://schemas.microsoft.com/office/drawing/2014/main" id="{DB49A7CE-922D-D097-8696-01827E6EA142}"/>
              </a:ext>
            </a:extLst>
          </p:cNvPr>
          <p:cNvSpPr txBox="1"/>
          <p:nvPr/>
        </p:nvSpPr>
        <p:spPr>
          <a:xfrm>
            <a:off x="356700" y="5270455"/>
            <a:ext cx="2305627" cy="1077218"/>
          </a:xfrm>
          <a:prstGeom prst="rect">
            <a:avLst/>
          </a:prstGeom>
          <a:noFill/>
        </p:spPr>
        <p:txBody>
          <a:bodyPr wrap="square" rtlCol="0">
            <a:spAutoFit/>
          </a:bodyPr>
          <a:lstStyle/>
          <a:p>
            <a:r>
              <a:rPr lang="en-US" sz="1600"/>
              <a:t>r and r’ are related via Lorentz coordinate transformation.</a:t>
            </a:r>
          </a:p>
          <a:p>
            <a:r>
              <a:rPr lang="en-US" sz="1600"/>
              <a:t>Will say t’ = 0 when t = 0.</a:t>
            </a:r>
          </a:p>
        </p:txBody>
      </p:sp>
      <p:graphicFrame>
        <p:nvGraphicFramePr>
          <p:cNvPr id="31" name="Object 30">
            <a:extLst>
              <a:ext uri="{FF2B5EF4-FFF2-40B4-BE49-F238E27FC236}">
                <a16:creationId xmlns:a16="http://schemas.microsoft.com/office/drawing/2014/main" id="{0CC2A736-223A-A3C1-06D9-13ABA64D8683}"/>
              </a:ext>
            </a:extLst>
          </p:cNvPr>
          <p:cNvGraphicFramePr>
            <a:graphicFrameLocks noChangeAspect="1"/>
          </p:cNvGraphicFramePr>
          <p:nvPr>
            <p:extLst>
              <p:ext uri="{D42A27DB-BD31-4B8C-83A1-F6EECF244321}">
                <p14:modId xmlns:p14="http://schemas.microsoft.com/office/powerpoint/2010/main" val="202355140"/>
              </p:ext>
            </p:extLst>
          </p:nvPr>
        </p:nvGraphicFramePr>
        <p:xfrm>
          <a:off x="5110620" y="4289069"/>
          <a:ext cx="4968860" cy="1107429"/>
        </p:xfrm>
        <a:graphic>
          <a:graphicData uri="http://schemas.openxmlformats.org/presentationml/2006/ole">
            <mc:AlternateContent xmlns:mc="http://schemas.openxmlformats.org/markup-compatibility/2006">
              <mc:Choice xmlns:v="urn:schemas-microsoft-com:vml" Requires="v">
                <p:oleObj name="Equation" r:id="rId14" imgW="4330440" imgH="965160" progId="Equation.DSMT4">
                  <p:embed/>
                </p:oleObj>
              </mc:Choice>
              <mc:Fallback>
                <p:oleObj name="Equation" r:id="rId14" imgW="4330440" imgH="965160" progId="Equation.DSMT4">
                  <p:embed/>
                  <p:pic>
                    <p:nvPicPr>
                      <p:cNvPr id="0" name=""/>
                      <p:cNvPicPr/>
                      <p:nvPr/>
                    </p:nvPicPr>
                    <p:blipFill>
                      <a:blip r:embed="rId15"/>
                      <a:stretch>
                        <a:fillRect/>
                      </a:stretch>
                    </p:blipFill>
                    <p:spPr>
                      <a:xfrm>
                        <a:off x="5110620" y="4289069"/>
                        <a:ext cx="4968860" cy="1107429"/>
                      </a:xfrm>
                      <a:prstGeom prst="rect">
                        <a:avLst/>
                      </a:prstGeom>
                    </p:spPr>
                  </p:pic>
                </p:oleObj>
              </mc:Fallback>
            </mc:AlternateContent>
          </a:graphicData>
        </a:graphic>
      </p:graphicFrame>
      <p:graphicFrame>
        <p:nvGraphicFramePr>
          <p:cNvPr id="32" name="Object 31">
            <a:extLst>
              <a:ext uri="{FF2B5EF4-FFF2-40B4-BE49-F238E27FC236}">
                <a16:creationId xmlns:a16="http://schemas.microsoft.com/office/drawing/2014/main" id="{5B638A9A-5749-5C5F-2452-3B386A2E8590}"/>
              </a:ext>
            </a:extLst>
          </p:cNvPr>
          <p:cNvGraphicFramePr>
            <a:graphicFrameLocks noChangeAspect="1"/>
          </p:cNvGraphicFramePr>
          <p:nvPr>
            <p:extLst>
              <p:ext uri="{D42A27DB-BD31-4B8C-83A1-F6EECF244321}">
                <p14:modId xmlns:p14="http://schemas.microsoft.com/office/powerpoint/2010/main" val="1588384712"/>
              </p:ext>
            </p:extLst>
          </p:nvPr>
        </p:nvGraphicFramePr>
        <p:xfrm>
          <a:off x="10227894" y="4624562"/>
          <a:ext cx="1874837" cy="495300"/>
        </p:xfrm>
        <a:graphic>
          <a:graphicData uri="http://schemas.openxmlformats.org/presentationml/2006/ole">
            <mc:AlternateContent xmlns:mc="http://schemas.openxmlformats.org/markup-compatibility/2006">
              <mc:Choice xmlns:v="urn:schemas-microsoft-com:vml" Requires="v">
                <p:oleObj name="Equation" r:id="rId16" imgW="1875451" imgH="496070" progId="Equation.DSMT4">
                  <p:embed/>
                </p:oleObj>
              </mc:Choice>
              <mc:Fallback>
                <p:oleObj name="Equation" r:id="rId16" imgW="1875451" imgH="496070" progId="Equation.DSMT4">
                  <p:embed/>
                  <p:pic>
                    <p:nvPicPr>
                      <p:cNvPr id="0" name=""/>
                      <p:cNvPicPr/>
                      <p:nvPr/>
                    </p:nvPicPr>
                    <p:blipFill>
                      <a:blip r:embed="rId17"/>
                      <a:stretch>
                        <a:fillRect/>
                      </a:stretch>
                    </p:blipFill>
                    <p:spPr>
                      <a:xfrm>
                        <a:off x="10227894" y="4624562"/>
                        <a:ext cx="1874837" cy="495300"/>
                      </a:xfrm>
                      <a:prstGeom prst="rect">
                        <a:avLst/>
                      </a:prstGeom>
                    </p:spPr>
                  </p:pic>
                </p:oleObj>
              </mc:Fallback>
            </mc:AlternateContent>
          </a:graphicData>
        </a:graphic>
      </p:graphicFrame>
      <p:graphicFrame>
        <p:nvGraphicFramePr>
          <p:cNvPr id="33" name="Object 32">
            <a:extLst>
              <a:ext uri="{FF2B5EF4-FFF2-40B4-BE49-F238E27FC236}">
                <a16:creationId xmlns:a16="http://schemas.microsoft.com/office/drawing/2014/main" id="{9698D5DB-3DB9-0DEE-3724-83CD5397920E}"/>
              </a:ext>
            </a:extLst>
          </p:cNvPr>
          <p:cNvGraphicFramePr>
            <a:graphicFrameLocks noChangeAspect="1"/>
          </p:cNvGraphicFramePr>
          <p:nvPr>
            <p:extLst>
              <p:ext uri="{D42A27DB-BD31-4B8C-83A1-F6EECF244321}">
                <p14:modId xmlns:p14="http://schemas.microsoft.com/office/powerpoint/2010/main" val="2313460231"/>
              </p:ext>
            </p:extLst>
          </p:nvPr>
        </p:nvGraphicFramePr>
        <p:xfrm>
          <a:off x="5148914" y="5680714"/>
          <a:ext cx="2084387" cy="615065"/>
        </p:xfrm>
        <a:graphic>
          <a:graphicData uri="http://schemas.openxmlformats.org/presentationml/2006/ole">
            <mc:AlternateContent xmlns:mc="http://schemas.openxmlformats.org/markup-compatibility/2006">
              <mc:Choice xmlns:v="urn:schemas-microsoft-com:vml" Requires="v">
                <p:oleObj name="Equation" r:id="rId18" imgW="1646957" imgH="486336" progId="Equation.DSMT4">
                  <p:embed/>
                </p:oleObj>
              </mc:Choice>
              <mc:Fallback>
                <p:oleObj name="Equation" r:id="rId18" imgW="1646957" imgH="486336" progId="Equation.DSMT4">
                  <p:embed/>
                  <p:pic>
                    <p:nvPicPr>
                      <p:cNvPr id="0" name=""/>
                      <p:cNvPicPr/>
                      <p:nvPr/>
                    </p:nvPicPr>
                    <p:blipFill>
                      <a:blip r:embed="rId19"/>
                      <a:stretch>
                        <a:fillRect/>
                      </a:stretch>
                    </p:blipFill>
                    <p:spPr>
                      <a:xfrm>
                        <a:off x="5148914" y="5680714"/>
                        <a:ext cx="2084387" cy="615065"/>
                      </a:xfrm>
                      <a:prstGeom prst="rect">
                        <a:avLst/>
                      </a:prstGeom>
                    </p:spPr>
                  </p:pic>
                </p:oleObj>
              </mc:Fallback>
            </mc:AlternateContent>
          </a:graphicData>
        </a:graphic>
      </p:graphicFrame>
      <p:graphicFrame>
        <p:nvGraphicFramePr>
          <p:cNvPr id="34" name="Object 33">
            <a:extLst>
              <a:ext uri="{FF2B5EF4-FFF2-40B4-BE49-F238E27FC236}">
                <a16:creationId xmlns:a16="http://schemas.microsoft.com/office/drawing/2014/main" id="{45078DF3-D94D-43F6-C8C8-9894D3C47DDD}"/>
              </a:ext>
            </a:extLst>
          </p:cNvPr>
          <p:cNvGraphicFramePr>
            <a:graphicFrameLocks noChangeAspect="1"/>
          </p:cNvGraphicFramePr>
          <p:nvPr>
            <p:extLst>
              <p:ext uri="{D42A27DB-BD31-4B8C-83A1-F6EECF244321}">
                <p14:modId xmlns:p14="http://schemas.microsoft.com/office/powerpoint/2010/main" val="412542940"/>
              </p:ext>
            </p:extLst>
          </p:nvPr>
        </p:nvGraphicFramePr>
        <p:xfrm>
          <a:off x="7935913" y="5680714"/>
          <a:ext cx="1917700" cy="495300"/>
        </p:xfrm>
        <a:graphic>
          <a:graphicData uri="http://schemas.openxmlformats.org/presentationml/2006/ole">
            <mc:AlternateContent xmlns:mc="http://schemas.openxmlformats.org/markup-compatibility/2006">
              <mc:Choice xmlns:v="urn:schemas-microsoft-com:vml" Requires="v">
                <p:oleObj name="Equation" r:id="rId20" imgW="1917360" imgH="495000" progId="Equation.DSMT4">
                  <p:embed/>
                </p:oleObj>
              </mc:Choice>
              <mc:Fallback>
                <p:oleObj name="Equation" r:id="rId20" imgW="1917360" imgH="495000" progId="Equation.DSMT4">
                  <p:embed/>
                  <p:pic>
                    <p:nvPicPr>
                      <p:cNvPr id="0" name=""/>
                      <p:cNvPicPr/>
                      <p:nvPr/>
                    </p:nvPicPr>
                    <p:blipFill>
                      <a:blip r:embed="rId21"/>
                      <a:stretch>
                        <a:fillRect/>
                      </a:stretch>
                    </p:blipFill>
                    <p:spPr>
                      <a:xfrm>
                        <a:off x="7935913" y="5680714"/>
                        <a:ext cx="1917700" cy="495300"/>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22">
            <p14:nvContentPartPr>
              <p14:cNvPr id="35" name="Ink 34">
                <a:extLst>
                  <a:ext uri="{FF2B5EF4-FFF2-40B4-BE49-F238E27FC236}">
                    <a16:creationId xmlns:a16="http://schemas.microsoft.com/office/drawing/2014/main" id="{B09B2445-FE43-391F-6230-A211EFBFAF92}"/>
                  </a:ext>
                </a:extLst>
              </p14:cNvPr>
              <p14:cNvContentPartPr/>
              <p14:nvPr/>
            </p14:nvContentPartPr>
            <p14:xfrm>
              <a:off x="3240280" y="3759040"/>
              <a:ext cx="784440" cy="579600"/>
            </p14:xfrm>
          </p:contentPart>
        </mc:Choice>
        <mc:Fallback xmlns="">
          <p:pic>
            <p:nvPicPr>
              <p:cNvPr id="35" name="Ink 34">
                <a:extLst>
                  <a:ext uri="{FF2B5EF4-FFF2-40B4-BE49-F238E27FC236}">
                    <a16:creationId xmlns:a16="http://schemas.microsoft.com/office/drawing/2014/main" id="{B09B2445-FE43-391F-6230-A211EFBFAF92}"/>
                  </a:ext>
                </a:extLst>
              </p:cNvPr>
              <p:cNvPicPr/>
              <p:nvPr/>
            </p:nvPicPr>
            <p:blipFill>
              <a:blip r:embed="rId23"/>
              <a:stretch>
                <a:fillRect/>
              </a:stretch>
            </p:blipFill>
            <p:spPr>
              <a:xfrm>
                <a:off x="3231640" y="3750040"/>
                <a:ext cx="802080" cy="597240"/>
              </a:xfrm>
              <a:prstGeom prst="rect">
                <a:avLst/>
              </a:prstGeom>
            </p:spPr>
          </p:pic>
        </mc:Fallback>
      </mc:AlternateContent>
      <mc:AlternateContent xmlns:mc="http://schemas.openxmlformats.org/markup-compatibility/2006" xmlns:p14="http://schemas.microsoft.com/office/powerpoint/2010/main">
        <mc:Choice Requires="p14">
          <p:contentPart p14:bwMode="auto" r:id="rId24">
            <p14:nvContentPartPr>
              <p14:cNvPr id="36" name="Ink 35">
                <a:extLst>
                  <a:ext uri="{FF2B5EF4-FFF2-40B4-BE49-F238E27FC236}">
                    <a16:creationId xmlns:a16="http://schemas.microsoft.com/office/drawing/2014/main" id="{E4DB7BAF-50DF-9E09-2A9E-1876157F5999}"/>
                  </a:ext>
                </a:extLst>
              </p14:cNvPr>
              <p14:cNvContentPartPr/>
              <p14:nvPr/>
            </p14:nvContentPartPr>
            <p14:xfrm>
              <a:off x="10007840" y="4521040"/>
              <a:ext cx="143280" cy="684360"/>
            </p14:xfrm>
          </p:contentPart>
        </mc:Choice>
        <mc:Fallback xmlns="">
          <p:pic>
            <p:nvPicPr>
              <p:cNvPr id="36" name="Ink 35">
                <a:extLst>
                  <a:ext uri="{FF2B5EF4-FFF2-40B4-BE49-F238E27FC236}">
                    <a16:creationId xmlns:a16="http://schemas.microsoft.com/office/drawing/2014/main" id="{E4DB7BAF-50DF-9E09-2A9E-1876157F5999}"/>
                  </a:ext>
                </a:extLst>
              </p:cNvPr>
              <p:cNvPicPr/>
              <p:nvPr/>
            </p:nvPicPr>
            <p:blipFill>
              <a:blip r:embed="rId25"/>
              <a:stretch>
                <a:fillRect/>
              </a:stretch>
            </p:blipFill>
            <p:spPr>
              <a:xfrm>
                <a:off x="9998840" y="4512040"/>
                <a:ext cx="160920" cy="702000"/>
              </a:xfrm>
              <a:prstGeom prst="rect">
                <a:avLst/>
              </a:prstGeom>
            </p:spPr>
          </p:pic>
        </mc:Fallback>
      </mc:AlternateContent>
      <mc:AlternateContent xmlns:mc="http://schemas.openxmlformats.org/markup-compatibility/2006" xmlns:p14="http://schemas.microsoft.com/office/powerpoint/2010/main">
        <mc:Choice Requires="p14">
          <p:contentPart p14:bwMode="auto" r:id="rId26">
            <p14:nvContentPartPr>
              <p14:cNvPr id="37" name="Ink 36">
                <a:extLst>
                  <a:ext uri="{FF2B5EF4-FFF2-40B4-BE49-F238E27FC236}">
                    <a16:creationId xmlns:a16="http://schemas.microsoft.com/office/drawing/2014/main" id="{B62F4588-CB6B-B46B-C316-78D653B19537}"/>
                  </a:ext>
                </a:extLst>
              </p14:cNvPr>
              <p14:cNvContentPartPr/>
              <p14:nvPr/>
            </p14:nvContentPartPr>
            <p14:xfrm>
              <a:off x="7223760" y="5760400"/>
              <a:ext cx="122400" cy="484920"/>
            </p14:xfrm>
          </p:contentPart>
        </mc:Choice>
        <mc:Fallback xmlns="">
          <p:pic>
            <p:nvPicPr>
              <p:cNvPr id="37" name="Ink 36">
                <a:extLst>
                  <a:ext uri="{FF2B5EF4-FFF2-40B4-BE49-F238E27FC236}">
                    <a16:creationId xmlns:a16="http://schemas.microsoft.com/office/drawing/2014/main" id="{B62F4588-CB6B-B46B-C316-78D653B19537}"/>
                  </a:ext>
                </a:extLst>
              </p:cNvPr>
              <p:cNvPicPr/>
              <p:nvPr/>
            </p:nvPicPr>
            <p:blipFill>
              <a:blip r:embed="rId27"/>
              <a:stretch>
                <a:fillRect/>
              </a:stretch>
            </p:blipFill>
            <p:spPr>
              <a:xfrm>
                <a:off x="7214760" y="5751400"/>
                <a:ext cx="140040" cy="502560"/>
              </a:xfrm>
              <a:prstGeom prst="rect">
                <a:avLst/>
              </a:prstGeom>
            </p:spPr>
          </p:pic>
        </mc:Fallback>
      </mc:AlternateContent>
    </p:spTree>
    <p:extLst>
      <p:ext uri="{BB962C8B-B14F-4D97-AF65-F5344CB8AC3E}">
        <p14:creationId xmlns:p14="http://schemas.microsoft.com/office/powerpoint/2010/main" val="6428445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295504-8C79-40A5-A80B-1E5335925E9F}"/>
              </a:ext>
            </a:extLst>
          </p:cNvPr>
          <p:cNvSpPr txBox="1">
            <a:spLocks/>
          </p:cNvSpPr>
          <p:nvPr/>
        </p:nvSpPr>
        <p:spPr>
          <a:xfrm>
            <a:off x="1536569" y="293682"/>
            <a:ext cx="8983743" cy="667852"/>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u="sng">
                <a:latin typeface="+mn-lt"/>
              </a:rPr>
              <a:t>Maxwell’s Equations in Manifestly Covariant Form</a:t>
            </a:r>
          </a:p>
        </p:txBody>
      </p:sp>
      <p:sp>
        <p:nvSpPr>
          <p:cNvPr id="3" name="TextBox 2">
            <a:extLst>
              <a:ext uri="{FF2B5EF4-FFF2-40B4-BE49-F238E27FC236}">
                <a16:creationId xmlns:a16="http://schemas.microsoft.com/office/drawing/2014/main" id="{0AB48772-A34A-427F-8003-AC1BEF3E7F94}"/>
              </a:ext>
            </a:extLst>
          </p:cNvPr>
          <p:cNvSpPr txBox="1"/>
          <p:nvPr/>
        </p:nvSpPr>
        <p:spPr>
          <a:xfrm>
            <a:off x="348789" y="1264782"/>
            <a:ext cx="11604397" cy="338554"/>
          </a:xfrm>
          <a:prstGeom prst="rect">
            <a:avLst/>
          </a:prstGeom>
          <a:noFill/>
        </p:spPr>
        <p:txBody>
          <a:bodyPr wrap="square" rtlCol="0">
            <a:spAutoFit/>
          </a:bodyPr>
          <a:lstStyle/>
          <a:p>
            <a:r>
              <a:rPr lang="en-US" sz="1600"/>
              <a:t>Well in previous file, charge density and current was kind of a free variable.  But if we treat as dependent, which it is, by filling in densities:</a:t>
            </a:r>
          </a:p>
        </p:txBody>
      </p:sp>
      <p:graphicFrame>
        <p:nvGraphicFramePr>
          <p:cNvPr id="6" name="Object 5">
            <a:extLst>
              <a:ext uri="{FF2B5EF4-FFF2-40B4-BE49-F238E27FC236}">
                <a16:creationId xmlns:a16="http://schemas.microsoft.com/office/drawing/2014/main" id="{2C3B420C-36FF-47F8-A5EE-1908EFCAC1EB}"/>
              </a:ext>
            </a:extLst>
          </p:cNvPr>
          <p:cNvGraphicFramePr>
            <a:graphicFrameLocks noChangeAspect="1"/>
          </p:cNvGraphicFramePr>
          <p:nvPr/>
        </p:nvGraphicFramePr>
        <p:xfrm>
          <a:off x="4516438" y="3348038"/>
          <a:ext cx="5918200" cy="593725"/>
        </p:xfrm>
        <a:graphic>
          <a:graphicData uri="http://schemas.openxmlformats.org/presentationml/2006/ole">
            <mc:AlternateContent xmlns:mc="http://schemas.openxmlformats.org/markup-compatibility/2006">
              <mc:Choice xmlns:v="urn:schemas-microsoft-com:vml" Requires="v">
                <p:oleObj name="Equation" r:id="rId2" imgW="4838400" imgH="457200" progId="Equation.DSMT4">
                  <p:embed/>
                </p:oleObj>
              </mc:Choice>
              <mc:Fallback>
                <p:oleObj name="Equation" r:id="rId2" imgW="4838400" imgH="457200" progId="Equation.DSMT4">
                  <p:embed/>
                  <p:pic>
                    <p:nvPicPr>
                      <p:cNvPr id="6" name="Object 5">
                        <a:extLst>
                          <a:ext uri="{FF2B5EF4-FFF2-40B4-BE49-F238E27FC236}">
                            <a16:creationId xmlns:a16="http://schemas.microsoft.com/office/drawing/2014/main" id="{2C3B420C-36FF-47F8-A5EE-1908EFCAC1EB}"/>
                          </a:ext>
                        </a:extLst>
                      </p:cNvPr>
                      <p:cNvPicPr>
                        <a:picLocks noChangeAspect="1" noChangeArrowheads="1"/>
                      </p:cNvPicPr>
                      <p:nvPr/>
                    </p:nvPicPr>
                    <p:blipFill>
                      <a:blip r:embed="rId3"/>
                      <a:srcRect/>
                      <a:stretch>
                        <a:fillRect/>
                      </a:stretch>
                    </p:blipFill>
                    <p:spPr bwMode="auto">
                      <a:xfrm>
                        <a:off x="4516438" y="3348038"/>
                        <a:ext cx="5918200" cy="593725"/>
                      </a:xfrm>
                      <a:prstGeom prst="rect">
                        <a:avLst/>
                      </a:prstGeom>
                      <a:solidFill>
                        <a:srgbClr val="CCFFCC"/>
                      </a:solidFill>
                    </p:spPr>
                  </p:pic>
                </p:oleObj>
              </mc:Fallback>
            </mc:AlternateContent>
          </a:graphicData>
        </a:graphic>
      </p:graphicFrame>
      <p:graphicFrame>
        <p:nvGraphicFramePr>
          <p:cNvPr id="19" name="Object 18">
            <a:extLst>
              <a:ext uri="{FF2B5EF4-FFF2-40B4-BE49-F238E27FC236}">
                <a16:creationId xmlns:a16="http://schemas.microsoft.com/office/drawing/2014/main" id="{4D3107CE-8087-46DA-A4F6-DD25F16C2C6C}"/>
              </a:ext>
            </a:extLst>
          </p:cNvPr>
          <p:cNvGraphicFramePr>
            <a:graphicFrameLocks noChangeAspect="1"/>
          </p:cNvGraphicFramePr>
          <p:nvPr/>
        </p:nvGraphicFramePr>
        <p:xfrm>
          <a:off x="552450" y="3429000"/>
          <a:ext cx="2265363" cy="554038"/>
        </p:xfrm>
        <a:graphic>
          <a:graphicData uri="http://schemas.openxmlformats.org/presentationml/2006/ole">
            <mc:AlternateContent xmlns:mc="http://schemas.openxmlformats.org/markup-compatibility/2006">
              <mc:Choice xmlns:v="urn:schemas-microsoft-com:vml" Requires="v">
                <p:oleObj name="Equation" r:id="rId4" imgW="1752480" imgH="431640" progId="Equation.DSMT4">
                  <p:embed/>
                </p:oleObj>
              </mc:Choice>
              <mc:Fallback>
                <p:oleObj name="Equation" r:id="rId4" imgW="1752480" imgH="431640" progId="Equation.DSMT4">
                  <p:embed/>
                  <p:pic>
                    <p:nvPicPr>
                      <p:cNvPr id="19" name="Object 18">
                        <a:extLst>
                          <a:ext uri="{FF2B5EF4-FFF2-40B4-BE49-F238E27FC236}">
                            <a16:creationId xmlns:a16="http://schemas.microsoft.com/office/drawing/2014/main" id="{4D3107CE-8087-46DA-A4F6-DD25F16C2C6C}"/>
                          </a:ext>
                        </a:extLst>
                      </p:cNvPr>
                      <p:cNvPicPr>
                        <a:picLocks noChangeAspect="1" noChangeArrowheads="1"/>
                      </p:cNvPicPr>
                      <p:nvPr/>
                    </p:nvPicPr>
                    <p:blipFill>
                      <a:blip r:embed="rId5"/>
                      <a:srcRect/>
                      <a:stretch>
                        <a:fillRect/>
                      </a:stretch>
                    </p:blipFill>
                    <p:spPr bwMode="auto">
                      <a:xfrm>
                        <a:off x="552450" y="3429000"/>
                        <a:ext cx="2265363" cy="554038"/>
                      </a:xfrm>
                      <a:prstGeom prst="rect">
                        <a:avLst/>
                      </a:prstGeom>
                      <a:solidFill>
                        <a:srgbClr val="CCFFCC"/>
                      </a:solidFill>
                    </p:spPr>
                  </p:pic>
                </p:oleObj>
              </mc:Fallback>
            </mc:AlternateContent>
          </a:graphicData>
        </a:graphic>
      </p:graphicFrame>
      <p:graphicFrame>
        <p:nvGraphicFramePr>
          <p:cNvPr id="10" name="Object 9">
            <a:extLst>
              <a:ext uri="{FF2B5EF4-FFF2-40B4-BE49-F238E27FC236}">
                <a16:creationId xmlns:a16="http://schemas.microsoft.com/office/drawing/2014/main" id="{4C4258CB-30AB-4751-AB57-788DBAC87601}"/>
              </a:ext>
            </a:extLst>
          </p:cNvPr>
          <p:cNvGraphicFramePr>
            <a:graphicFrameLocks noChangeAspect="1"/>
          </p:cNvGraphicFramePr>
          <p:nvPr/>
        </p:nvGraphicFramePr>
        <p:xfrm>
          <a:off x="461909" y="1847793"/>
          <a:ext cx="1687399" cy="893329"/>
        </p:xfrm>
        <a:graphic>
          <a:graphicData uri="http://schemas.openxmlformats.org/presentationml/2006/ole">
            <mc:AlternateContent xmlns:mc="http://schemas.openxmlformats.org/markup-compatibility/2006">
              <mc:Choice xmlns:v="urn:schemas-microsoft-com:vml" Requires="v">
                <p:oleObj name="Equation" r:id="rId6" imgW="1295400" imgH="685800" progId="Equation.DSMT4">
                  <p:embed/>
                </p:oleObj>
              </mc:Choice>
              <mc:Fallback>
                <p:oleObj name="Equation" r:id="rId6" imgW="1295400" imgH="685800" progId="Equation.DSMT4">
                  <p:embed/>
                  <p:pic>
                    <p:nvPicPr>
                      <p:cNvPr id="10" name="Object 9">
                        <a:extLst>
                          <a:ext uri="{FF2B5EF4-FFF2-40B4-BE49-F238E27FC236}">
                            <a16:creationId xmlns:a16="http://schemas.microsoft.com/office/drawing/2014/main" id="{4C4258CB-30AB-4751-AB57-788DBAC8760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61909" y="1847793"/>
                        <a:ext cx="1687399" cy="893329"/>
                      </a:xfrm>
                      <a:prstGeom prst="rect">
                        <a:avLst/>
                      </a:prstGeom>
                      <a:noFill/>
                    </p:spPr>
                  </p:pic>
                </p:oleObj>
              </mc:Fallback>
            </mc:AlternateContent>
          </a:graphicData>
        </a:graphic>
      </p:graphicFrame>
      <p:sp>
        <p:nvSpPr>
          <p:cNvPr id="20" name="TextBox 19">
            <a:extLst>
              <a:ext uri="{FF2B5EF4-FFF2-40B4-BE49-F238E27FC236}">
                <a16:creationId xmlns:a16="http://schemas.microsoft.com/office/drawing/2014/main" id="{BE200EFC-FF00-48DB-A4AF-3170B14DC4DC}"/>
              </a:ext>
            </a:extLst>
          </p:cNvPr>
          <p:cNvSpPr txBox="1"/>
          <p:nvPr/>
        </p:nvSpPr>
        <p:spPr>
          <a:xfrm>
            <a:off x="348789" y="2875000"/>
            <a:ext cx="4571999" cy="338554"/>
          </a:xfrm>
          <a:prstGeom prst="rect">
            <a:avLst/>
          </a:prstGeom>
          <a:noFill/>
        </p:spPr>
        <p:txBody>
          <a:bodyPr wrap="square" rtlCol="0">
            <a:spAutoFit/>
          </a:bodyPr>
          <a:lstStyle/>
          <a:p>
            <a:r>
              <a:rPr lang="en-US" sz="1600"/>
              <a:t>And adding the particulate kinetic energy:</a:t>
            </a:r>
          </a:p>
        </p:txBody>
      </p:sp>
      <mc:AlternateContent xmlns:mc="http://schemas.openxmlformats.org/markup-compatibility/2006" xmlns:p14="http://schemas.microsoft.com/office/powerpoint/2010/main">
        <mc:Choice Requires="p14">
          <p:contentPart p14:bwMode="auto" r:id="rId8">
            <p14:nvContentPartPr>
              <p14:cNvPr id="13" name="Ink 12">
                <a:extLst>
                  <a:ext uri="{FF2B5EF4-FFF2-40B4-BE49-F238E27FC236}">
                    <a16:creationId xmlns:a16="http://schemas.microsoft.com/office/drawing/2014/main" id="{30CC325F-7FA2-483E-A364-1B0CE9582131}"/>
                  </a:ext>
                </a:extLst>
              </p14:cNvPr>
              <p14:cNvContentPartPr/>
              <p14:nvPr/>
            </p14:nvContentPartPr>
            <p14:xfrm>
              <a:off x="3167273" y="3610292"/>
              <a:ext cx="840960" cy="219600"/>
            </p14:xfrm>
          </p:contentPart>
        </mc:Choice>
        <mc:Fallback xmlns="">
          <p:pic>
            <p:nvPicPr>
              <p:cNvPr id="13" name="Ink 12">
                <a:extLst>
                  <a:ext uri="{FF2B5EF4-FFF2-40B4-BE49-F238E27FC236}">
                    <a16:creationId xmlns:a16="http://schemas.microsoft.com/office/drawing/2014/main" id="{30CC325F-7FA2-483E-A364-1B0CE9582131}"/>
                  </a:ext>
                </a:extLst>
              </p:cNvPr>
              <p:cNvPicPr/>
              <p:nvPr/>
            </p:nvPicPr>
            <p:blipFill>
              <a:blip r:embed="rId10"/>
              <a:stretch>
                <a:fillRect/>
              </a:stretch>
            </p:blipFill>
            <p:spPr>
              <a:xfrm>
                <a:off x="3162953" y="3605972"/>
                <a:ext cx="849600" cy="22824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21" name="Ink 20">
                <a:extLst>
                  <a:ext uri="{FF2B5EF4-FFF2-40B4-BE49-F238E27FC236}">
                    <a16:creationId xmlns:a16="http://schemas.microsoft.com/office/drawing/2014/main" id="{B4CD9379-70BD-401E-9361-8D7F0F36021A}"/>
                  </a:ext>
                </a:extLst>
              </p14:cNvPr>
              <p14:cNvContentPartPr/>
              <p14:nvPr/>
            </p14:nvContentPartPr>
            <p14:xfrm>
              <a:off x="1261073" y="3317972"/>
              <a:ext cx="834120" cy="736920"/>
            </p14:xfrm>
          </p:contentPart>
        </mc:Choice>
        <mc:Fallback xmlns="">
          <p:pic>
            <p:nvPicPr>
              <p:cNvPr id="21" name="Ink 20">
                <a:extLst>
                  <a:ext uri="{FF2B5EF4-FFF2-40B4-BE49-F238E27FC236}">
                    <a16:creationId xmlns:a16="http://schemas.microsoft.com/office/drawing/2014/main" id="{B4CD9379-70BD-401E-9361-8D7F0F36021A}"/>
                  </a:ext>
                </a:extLst>
              </p:cNvPr>
              <p:cNvPicPr/>
              <p:nvPr/>
            </p:nvPicPr>
            <p:blipFill>
              <a:blip r:embed="rId12"/>
              <a:stretch>
                <a:fillRect/>
              </a:stretch>
            </p:blipFill>
            <p:spPr>
              <a:xfrm>
                <a:off x="1256753" y="3313652"/>
                <a:ext cx="842760" cy="74556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22" name="Ink 21">
                <a:extLst>
                  <a:ext uri="{FF2B5EF4-FFF2-40B4-BE49-F238E27FC236}">
                    <a16:creationId xmlns:a16="http://schemas.microsoft.com/office/drawing/2014/main" id="{A9F98245-8963-4A1C-9881-D292202998C2}"/>
                  </a:ext>
                </a:extLst>
              </p14:cNvPr>
              <p14:cNvContentPartPr/>
              <p14:nvPr/>
            </p14:nvContentPartPr>
            <p14:xfrm>
              <a:off x="8209073" y="3166772"/>
              <a:ext cx="2274480" cy="822240"/>
            </p14:xfrm>
          </p:contentPart>
        </mc:Choice>
        <mc:Fallback xmlns="">
          <p:pic>
            <p:nvPicPr>
              <p:cNvPr id="22" name="Ink 21">
                <a:extLst>
                  <a:ext uri="{FF2B5EF4-FFF2-40B4-BE49-F238E27FC236}">
                    <a16:creationId xmlns:a16="http://schemas.microsoft.com/office/drawing/2014/main" id="{A9F98245-8963-4A1C-9881-D292202998C2}"/>
                  </a:ext>
                </a:extLst>
              </p:cNvPr>
              <p:cNvPicPr/>
              <p:nvPr/>
            </p:nvPicPr>
            <p:blipFill>
              <a:blip r:embed="rId14"/>
              <a:stretch>
                <a:fillRect/>
              </a:stretch>
            </p:blipFill>
            <p:spPr>
              <a:xfrm>
                <a:off x="8204753" y="3162452"/>
                <a:ext cx="2283120" cy="83088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23" name="Ink 22">
                <a:extLst>
                  <a:ext uri="{FF2B5EF4-FFF2-40B4-BE49-F238E27FC236}">
                    <a16:creationId xmlns:a16="http://schemas.microsoft.com/office/drawing/2014/main" id="{B8CC115F-1140-4147-89DC-051F3CFF4F7A}"/>
                  </a:ext>
                </a:extLst>
              </p14:cNvPr>
              <p14:cNvContentPartPr/>
              <p14:nvPr/>
            </p14:nvContentPartPr>
            <p14:xfrm>
              <a:off x="2194913" y="3321212"/>
              <a:ext cx="718920" cy="751680"/>
            </p14:xfrm>
          </p:contentPart>
        </mc:Choice>
        <mc:Fallback xmlns="">
          <p:pic>
            <p:nvPicPr>
              <p:cNvPr id="23" name="Ink 22">
                <a:extLst>
                  <a:ext uri="{FF2B5EF4-FFF2-40B4-BE49-F238E27FC236}">
                    <a16:creationId xmlns:a16="http://schemas.microsoft.com/office/drawing/2014/main" id="{B8CC115F-1140-4147-89DC-051F3CFF4F7A}"/>
                  </a:ext>
                </a:extLst>
              </p:cNvPr>
              <p:cNvPicPr/>
              <p:nvPr/>
            </p:nvPicPr>
            <p:blipFill>
              <a:blip r:embed="rId16"/>
              <a:stretch>
                <a:fillRect/>
              </a:stretch>
            </p:blipFill>
            <p:spPr>
              <a:xfrm>
                <a:off x="2190593" y="3316892"/>
                <a:ext cx="727560" cy="760320"/>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24" name="Ink 23">
                <a:extLst>
                  <a:ext uri="{FF2B5EF4-FFF2-40B4-BE49-F238E27FC236}">
                    <a16:creationId xmlns:a16="http://schemas.microsoft.com/office/drawing/2014/main" id="{D1A34A9A-EEA2-4BC6-9335-64DB8D3CD0C2}"/>
                  </a:ext>
                </a:extLst>
              </p14:cNvPr>
              <p14:cNvContentPartPr/>
              <p14:nvPr/>
            </p14:nvContentPartPr>
            <p14:xfrm>
              <a:off x="5873604" y="3267212"/>
              <a:ext cx="2134080" cy="859680"/>
            </p14:xfrm>
          </p:contentPart>
        </mc:Choice>
        <mc:Fallback xmlns="">
          <p:pic>
            <p:nvPicPr>
              <p:cNvPr id="24" name="Ink 23">
                <a:extLst>
                  <a:ext uri="{FF2B5EF4-FFF2-40B4-BE49-F238E27FC236}">
                    <a16:creationId xmlns:a16="http://schemas.microsoft.com/office/drawing/2014/main" id="{D1A34A9A-EEA2-4BC6-9335-64DB8D3CD0C2}"/>
                  </a:ext>
                </a:extLst>
              </p:cNvPr>
              <p:cNvPicPr/>
              <p:nvPr/>
            </p:nvPicPr>
            <p:blipFill>
              <a:blip r:embed="rId18"/>
              <a:stretch>
                <a:fillRect/>
              </a:stretch>
            </p:blipFill>
            <p:spPr>
              <a:xfrm>
                <a:off x="5869284" y="3262892"/>
                <a:ext cx="2142720" cy="868320"/>
              </a:xfrm>
              <a:prstGeom prst="rect">
                <a:avLst/>
              </a:prstGeom>
            </p:spPr>
          </p:pic>
        </mc:Fallback>
      </mc:AlternateContent>
      <p:sp>
        <p:nvSpPr>
          <p:cNvPr id="25" name="TextBox 24">
            <a:extLst>
              <a:ext uri="{FF2B5EF4-FFF2-40B4-BE49-F238E27FC236}">
                <a16:creationId xmlns:a16="http://schemas.microsoft.com/office/drawing/2014/main" id="{A8CE2B9F-8685-47CF-BE68-04B86857D485}"/>
              </a:ext>
            </a:extLst>
          </p:cNvPr>
          <p:cNvSpPr txBox="1"/>
          <p:nvPr/>
        </p:nvSpPr>
        <p:spPr>
          <a:xfrm>
            <a:off x="348788" y="4379137"/>
            <a:ext cx="8135336" cy="584775"/>
          </a:xfrm>
          <a:prstGeom prst="rect">
            <a:avLst/>
          </a:prstGeom>
          <a:noFill/>
        </p:spPr>
        <p:txBody>
          <a:bodyPr wrap="square" rtlCol="0">
            <a:spAutoFit/>
          </a:bodyPr>
          <a:lstStyle/>
          <a:p>
            <a:r>
              <a:rPr lang="en-US" sz="1600"/>
              <a:t>Minimizing w/r to positions and potentials, we get ME’s and the Lorentz force law for particles.  We can construct the Hamiltonian.  And we’ll get:</a:t>
            </a:r>
          </a:p>
        </p:txBody>
      </p:sp>
      <p:sp>
        <p:nvSpPr>
          <p:cNvPr id="26" name="Rectangle 6">
            <a:extLst>
              <a:ext uri="{FF2B5EF4-FFF2-40B4-BE49-F238E27FC236}">
                <a16:creationId xmlns:a16="http://schemas.microsoft.com/office/drawing/2014/main" id="{8A101249-14C8-4FA6-914C-3A268B6721C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7" name="Object 26">
            <a:extLst>
              <a:ext uri="{FF2B5EF4-FFF2-40B4-BE49-F238E27FC236}">
                <a16:creationId xmlns:a16="http://schemas.microsoft.com/office/drawing/2014/main" id="{E9261837-8B99-437B-BA9B-E5B1DF1BA27B}"/>
              </a:ext>
            </a:extLst>
          </p:cNvPr>
          <p:cNvGraphicFramePr>
            <a:graphicFrameLocks noChangeAspect="1"/>
          </p:cNvGraphicFramePr>
          <p:nvPr/>
        </p:nvGraphicFramePr>
        <p:xfrm>
          <a:off x="487363" y="5383213"/>
          <a:ext cx="4895850" cy="563562"/>
        </p:xfrm>
        <a:graphic>
          <a:graphicData uri="http://schemas.openxmlformats.org/presentationml/2006/ole">
            <mc:AlternateContent xmlns:mc="http://schemas.openxmlformats.org/markup-compatibility/2006">
              <mc:Choice xmlns:v="urn:schemas-microsoft-com:vml" Requires="v">
                <p:oleObj name="Equation" r:id="rId19" imgW="3543120" imgH="419040" progId="Equation.DSMT4">
                  <p:embed/>
                </p:oleObj>
              </mc:Choice>
              <mc:Fallback>
                <p:oleObj name="Equation" r:id="rId19" imgW="3543120" imgH="419040" progId="Equation.DSMT4">
                  <p:embed/>
                  <p:pic>
                    <p:nvPicPr>
                      <p:cNvPr id="27" name="Object 26">
                        <a:extLst>
                          <a:ext uri="{FF2B5EF4-FFF2-40B4-BE49-F238E27FC236}">
                            <a16:creationId xmlns:a16="http://schemas.microsoft.com/office/drawing/2014/main" id="{E9261837-8B99-437B-BA9B-E5B1DF1BA27B}"/>
                          </a:ext>
                        </a:extLst>
                      </p:cNvPr>
                      <p:cNvPicPr>
                        <a:picLocks noChangeAspect="1" noChangeArrowheads="1"/>
                      </p:cNvPicPr>
                      <p:nvPr/>
                    </p:nvPicPr>
                    <p:blipFill>
                      <a:blip r:embed="rId20"/>
                      <a:srcRect/>
                      <a:stretch>
                        <a:fillRect/>
                      </a:stretch>
                    </p:blipFill>
                    <p:spPr bwMode="auto">
                      <a:xfrm>
                        <a:off x="487363" y="5383213"/>
                        <a:ext cx="4895850" cy="563562"/>
                      </a:xfrm>
                      <a:prstGeom prst="rect">
                        <a:avLst/>
                      </a:prstGeom>
                      <a:solidFill>
                        <a:srgbClr val="CCFFCC"/>
                      </a:solidFill>
                    </p:spPr>
                  </p:pic>
                </p:oleObj>
              </mc:Fallback>
            </mc:AlternateContent>
          </a:graphicData>
        </a:graphic>
      </p:graphicFrame>
      <mc:AlternateContent xmlns:mc="http://schemas.openxmlformats.org/markup-compatibility/2006" xmlns:p14="http://schemas.microsoft.com/office/powerpoint/2010/main">
        <mc:Choice Requires="p14">
          <p:contentPart p14:bwMode="auto" r:id="rId21">
            <p14:nvContentPartPr>
              <p14:cNvPr id="4" name="Ink 3">
                <a:extLst>
                  <a:ext uri="{FF2B5EF4-FFF2-40B4-BE49-F238E27FC236}">
                    <a16:creationId xmlns:a16="http://schemas.microsoft.com/office/drawing/2014/main" id="{A1C5E5B8-713A-1A45-A2DB-5213175D22B4}"/>
                  </a:ext>
                </a:extLst>
              </p14:cNvPr>
              <p14:cNvContentPartPr/>
              <p14:nvPr/>
            </p14:nvContentPartPr>
            <p14:xfrm>
              <a:off x="5158029" y="3200177"/>
              <a:ext cx="732240" cy="883440"/>
            </p14:xfrm>
          </p:contentPart>
        </mc:Choice>
        <mc:Fallback xmlns="">
          <p:pic>
            <p:nvPicPr>
              <p:cNvPr id="4" name="Ink 3">
                <a:extLst>
                  <a:ext uri="{FF2B5EF4-FFF2-40B4-BE49-F238E27FC236}">
                    <a16:creationId xmlns:a16="http://schemas.microsoft.com/office/drawing/2014/main" id="{A1C5E5B8-713A-1A45-A2DB-5213175D22B4}"/>
                  </a:ext>
                </a:extLst>
              </p:cNvPr>
              <p:cNvPicPr/>
              <p:nvPr/>
            </p:nvPicPr>
            <p:blipFill>
              <a:blip r:embed="rId22"/>
              <a:stretch>
                <a:fillRect/>
              </a:stretch>
            </p:blipFill>
            <p:spPr>
              <a:xfrm>
                <a:off x="5149029" y="3191177"/>
                <a:ext cx="749880" cy="901080"/>
              </a:xfrm>
              <a:prstGeom prst="rect">
                <a:avLst/>
              </a:prstGeom>
            </p:spPr>
          </p:pic>
        </mc:Fallback>
      </mc:AlternateContent>
      <p:sp>
        <p:nvSpPr>
          <p:cNvPr id="5" name="TextBox 4">
            <a:extLst>
              <a:ext uri="{FF2B5EF4-FFF2-40B4-BE49-F238E27FC236}">
                <a16:creationId xmlns:a16="http://schemas.microsoft.com/office/drawing/2014/main" id="{C039D3BB-8AC0-89C2-08F5-594305B1DA9B}"/>
              </a:ext>
            </a:extLst>
          </p:cNvPr>
          <p:cNvSpPr txBox="1"/>
          <p:nvPr/>
        </p:nvSpPr>
        <p:spPr>
          <a:xfrm>
            <a:off x="4951876" y="2790432"/>
            <a:ext cx="1093120" cy="369332"/>
          </a:xfrm>
          <a:prstGeom prst="rect">
            <a:avLst/>
          </a:prstGeom>
          <a:noFill/>
        </p:spPr>
        <p:txBody>
          <a:bodyPr wrap="none" rtlCol="0">
            <a:spAutoFit/>
          </a:bodyPr>
          <a:lstStyle/>
          <a:p>
            <a:r>
              <a:rPr lang="en-US"/>
              <a:t>new term</a:t>
            </a:r>
          </a:p>
        </p:txBody>
      </p:sp>
    </p:spTree>
    <p:extLst>
      <p:ext uri="{BB962C8B-B14F-4D97-AF65-F5344CB8AC3E}">
        <p14:creationId xmlns:p14="http://schemas.microsoft.com/office/powerpoint/2010/main" val="4189338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295504-8C79-40A5-A80B-1E5335925E9F}"/>
              </a:ext>
            </a:extLst>
          </p:cNvPr>
          <p:cNvSpPr txBox="1">
            <a:spLocks/>
          </p:cNvSpPr>
          <p:nvPr/>
        </p:nvSpPr>
        <p:spPr>
          <a:xfrm>
            <a:off x="2702924" y="210489"/>
            <a:ext cx="6928701" cy="667852"/>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u="sng">
                <a:latin typeface="+mn-lt"/>
              </a:rPr>
              <a:t>Symmetries and Conservation Laws</a:t>
            </a:r>
          </a:p>
        </p:txBody>
      </p:sp>
      <p:graphicFrame>
        <p:nvGraphicFramePr>
          <p:cNvPr id="21" name="Object 20">
            <a:extLst>
              <a:ext uri="{FF2B5EF4-FFF2-40B4-BE49-F238E27FC236}">
                <a16:creationId xmlns:a16="http://schemas.microsoft.com/office/drawing/2014/main" id="{05F1404F-E1E5-442B-A838-89172D4F190B}"/>
              </a:ext>
            </a:extLst>
          </p:cNvPr>
          <p:cNvGraphicFramePr>
            <a:graphicFrameLocks noChangeAspect="1"/>
          </p:cNvGraphicFramePr>
          <p:nvPr>
            <p:extLst>
              <p:ext uri="{D42A27DB-BD31-4B8C-83A1-F6EECF244321}">
                <p14:modId xmlns:p14="http://schemas.microsoft.com/office/powerpoint/2010/main" val="222064749"/>
              </p:ext>
            </p:extLst>
          </p:nvPr>
        </p:nvGraphicFramePr>
        <p:xfrm>
          <a:off x="501237" y="3115467"/>
          <a:ext cx="3197994" cy="1251473"/>
        </p:xfrm>
        <a:graphic>
          <a:graphicData uri="http://schemas.openxmlformats.org/presentationml/2006/ole">
            <mc:AlternateContent xmlns:mc="http://schemas.openxmlformats.org/markup-compatibility/2006">
              <mc:Choice xmlns:v="urn:schemas-microsoft-com:vml" Requires="v">
                <p:oleObj name="Equation" r:id="rId2" imgW="2247840" imgH="888840" progId="Equation.DSMT4">
                  <p:embed/>
                </p:oleObj>
              </mc:Choice>
              <mc:Fallback>
                <p:oleObj name="Equation" r:id="rId2" imgW="2247840" imgH="888840" progId="Equation.DSMT4">
                  <p:embed/>
                  <p:pic>
                    <p:nvPicPr>
                      <p:cNvPr id="21" name="Object 20">
                        <a:extLst>
                          <a:ext uri="{FF2B5EF4-FFF2-40B4-BE49-F238E27FC236}">
                            <a16:creationId xmlns:a16="http://schemas.microsoft.com/office/drawing/2014/main" id="{05F1404F-E1E5-442B-A838-89172D4F190B}"/>
                          </a:ext>
                        </a:extLst>
                      </p:cNvPr>
                      <p:cNvPicPr>
                        <a:picLocks noChangeAspect="1" noChangeArrowheads="1"/>
                      </p:cNvPicPr>
                      <p:nvPr/>
                    </p:nvPicPr>
                    <p:blipFill>
                      <a:blip r:embed="rId3"/>
                      <a:srcRect/>
                      <a:stretch>
                        <a:fillRect/>
                      </a:stretch>
                    </p:blipFill>
                    <p:spPr bwMode="auto">
                      <a:xfrm>
                        <a:off x="501237" y="3115467"/>
                        <a:ext cx="3197994" cy="1251473"/>
                      </a:xfrm>
                      <a:prstGeom prst="rect">
                        <a:avLst/>
                      </a:prstGeom>
                      <a:solidFill>
                        <a:srgbClr val="CCFFCC"/>
                      </a:solidFill>
                    </p:spPr>
                  </p:pic>
                </p:oleObj>
              </mc:Fallback>
            </mc:AlternateContent>
          </a:graphicData>
        </a:graphic>
      </p:graphicFrame>
      <p:sp>
        <p:nvSpPr>
          <p:cNvPr id="22" name="TextBox 21">
            <a:extLst>
              <a:ext uri="{FF2B5EF4-FFF2-40B4-BE49-F238E27FC236}">
                <a16:creationId xmlns:a16="http://schemas.microsoft.com/office/drawing/2014/main" id="{78AE0662-3BD7-4401-BDD6-F73D2947C5E9}"/>
              </a:ext>
            </a:extLst>
          </p:cNvPr>
          <p:cNvSpPr txBox="1"/>
          <p:nvPr/>
        </p:nvSpPr>
        <p:spPr>
          <a:xfrm flipH="1">
            <a:off x="375922" y="1051599"/>
            <a:ext cx="10408342" cy="584775"/>
          </a:xfrm>
          <a:prstGeom prst="rect">
            <a:avLst/>
          </a:prstGeom>
          <a:noFill/>
        </p:spPr>
        <p:txBody>
          <a:bodyPr wrap="square" rtlCol="0">
            <a:spAutoFit/>
          </a:bodyPr>
          <a:lstStyle/>
          <a:p>
            <a:r>
              <a:rPr lang="en-US" sz="1600"/>
              <a:t>If fields are source free, then the Lagrangian (and action) will be  translational/temporally invariant.  Taking derivative of action w/r to time and space and setting partials to zero….this results in a conserved currents (energy and momentum)…</a:t>
            </a:r>
          </a:p>
        </p:txBody>
      </p:sp>
      <p:graphicFrame>
        <p:nvGraphicFramePr>
          <p:cNvPr id="23" name="Object 22">
            <a:extLst>
              <a:ext uri="{FF2B5EF4-FFF2-40B4-BE49-F238E27FC236}">
                <a16:creationId xmlns:a16="http://schemas.microsoft.com/office/drawing/2014/main" id="{053EB570-2E99-42AA-B8E3-CE1DAD7979A7}"/>
              </a:ext>
            </a:extLst>
          </p:cNvPr>
          <p:cNvGraphicFramePr>
            <a:graphicFrameLocks noChangeAspect="1"/>
          </p:cNvGraphicFramePr>
          <p:nvPr>
            <p:extLst>
              <p:ext uri="{D42A27DB-BD31-4B8C-83A1-F6EECF244321}">
                <p14:modId xmlns:p14="http://schemas.microsoft.com/office/powerpoint/2010/main" val="1639364310"/>
              </p:ext>
            </p:extLst>
          </p:nvPr>
        </p:nvGraphicFramePr>
        <p:xfrm>
          <a:off x="501237" y="5397357"/>
          <a:ext cx="994582" cy="390032"/>
        </p:xfrm>
        <a:graphic>
          <a:graphicData uri="http://schemas.openxmlformats.org/presentationml/2006/ole">
            <mc:AlternateContent xmlns:mc="http://schemas.openxmlformats.org/markup-compatibility/2006">
              <mc:Choice xmlns:v="urn:schemas-microsoft-com:vml" Requires="v">
                <p:oleObj name="Equation" r:id="rId4" imgW="647640" imgH="253800" progId="Equation.DSMT4">
                  <p:embed/>
                </p:oleObj>
              </mc:Choice>
              <mc:Fallback>
                <p:oleObj name="Equation" r:id="rId4" imgW="647640" imgH="253800" progId="Equation.DSMT4">
                  <p:embed/>
                  <p:pic>
                    <p:nvPicPr>
                      <p:cNvPr id="23" name="Object 22">
                        <a:extLst>
                          <a:ext uri="{FF2B5EF4-FFF2-40B4-BE49-F238E27FC236}">
                            <a16:creationId xmlns:a16="http://schemas.microsoft.com/office/drawing/2014/main" id="{053EB570-2E99-42AA-B8E3-CE1DAD7979A7}"/>
                          </a:ext>
                        </a:extLst>
                      </p:cNvPr>
                      <p:cNvPicPr/>
                      <p:nvPr/>
                    </p:nvPicPr>
                    <p:blipFill>
                      <a:blip r:embed="rId5"/>
                      <a:stretch>
                        <a:fillRect/>
                      </a:stretch>
                    </p:blipFill>
                    <p:spPr>
                      <a:xfrm>
                        <a:off x="501237" y="5397357"/>
                        <a:ext cx="994582" cy="390032"/>
                      </a:xfrm>
                      <a:prstGeom prst="rect">
                        <a:avLst/>
                      </a:prstGeom>
                      <a:solidFill>
                        <a:srgbClr val="CCFFCC"/>
                      </a:solidFill>
                    </p:spPr>
                  </p:pic>
                </p:oleObj>
              </mc:Fallback>
            </mc:AlternateContent>
          </a:graphicData>
        </a:graphic>
      </p:graphicFrame>
      <p:sp>
        <p:nvSpPr>
          <p:cNvPr id="16" name="TextBox 15">
            <a:extLst>
              <a:ext uri="{FF2B5EF4-FFF2-40B4-BE49-F238E27FC236}">
                <a16:creationId xmlns:a16="http://schemas.microsoft.com/office/drawing/2014/main" id="{A6D4E2E0-8B75-4EA9-B679-5D83911FA673}"/>
              </a:ext>
            </a:extLst>
          </p:cNvPr>
          <p:cNvSpPr txBox="1"/>
          <p:nvPr/>
        </p:nvSpPr>
        <p:spPr>
          <a:xfrm flipH="1">
            <a:off x="352618" y="4589761"/>
            <a:ext cx="6180262" cy="584775"/>
          </a:xfrm>
          <a:prstGeom prst="rect">
            <a:avLst/>
          </a:prstGeom>
          <a:noFill/>
        </p:spPr>
        <p:txBody>
          <a:bodyPr wrap="square" rtlCol="0">
            <a:spAutoFit/>
          </a:bodyPr>
          <a:lstStyle/>
          <a:p>
            <a:r>
              <a:rPr lang="en-US" sz="1600"/>
              <a:t>This matches what we found, more explicitly, in a previous slide.  And of course this follows the continuity equation:</a:t>
            </a:r>
          </a:p>
        </p:txBody>
      </p:sp>
      <p:sp>
        <p:nvSpPr>
          <p:cNvPr id="3" name="Rectangle 2">
            <a:extLst>
              <a:ext uri="{FF2B5EF4-FFF2-40B4-BE49-F238E27FC236}">
                <a16:creationId xmlns:a16="http://schemas.microsoft.com/office/drawing/2014/main" id="{A59B5977-F5A9-333F-6BF3-09EDAA1DD201}"/>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 name="Object 3">
            <a:extLst>
              <a:ext uri="{FF2B5EF4-FFF2-40B4-BE49-F238E27FC236}">
                <a16:creationId xmlns:a16="http://schemas.microsoft.com/office/drawing/2014/main" id="{D5724F10-79EA-2669-E243-926C26B20467}"/>
              </a:ext>
            </a:extLst>
          </p:cNvPr>
          <p:cNvGraphicFramePr>
            <a:graphicFrameLocks noChangeAspect="1"/>
          </p:cNvGraphicFramePr>
          <p:nvPr>
            <p:extLst>
              <p:ext uri="{D42A27DB-BD31-4B8C-83A1-F6EECF244321}">
                <p14:modId xmlns:p14="http://schemas.microsoft.com/office/powerpoint/2010/main" val="3367916511"/>
              </p:ext>
            </p:extLst>
          </p:nvPr>
        </p:nvGraphicFramePr>
        <p:xfrm>
          <a:off x="501237" y="1929939"/>
          <a:ext cx="4632119" cy="554992"/>
        </p:xfrm>
        <a:graphic>
          <a:graphicData uri="http://schemas.openxmlformats.org/presentationml/2006/ole">
            <mc:AlternateContent xmlns:mc="http://schemas.openxmlformats.org/markup-compatibility/2006">
              <mc:Choice xmlns:v="urn:schemas-microsoft-com:vml" Requires="v">
                <p:oleObj name="Equation" r:id="rId6" imgW="3746500" imgH="444500" progId="Equation.DSMT4">
                  <p:embed/>
                </p:oleObj>
              </mc:Choice>
              <mc:Fallback>
                <p:oleObj name="Equation" r:id="rId6" imgW="3746500" imgH="444500" progId="Equation.DSMT4">
                  <p:embed/>
                  <p:pic>
                    <p:nvPicPr>
                      <p:cNvPr id="0" name="Object 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01237" y="1929939"/>
                        <a:ext cx="4632119" cy="554992"/>
                      </a:xfrm>
                      <a:prstGeom prst="rect">
                        <a:avLst/>
                      </a:prstGeom>
                      <a:solidFill>
                        <a:srgbClr val="CCFFCC"/>
                      </a:solidFill>
                    </p:spPr>
                  </p:pic>
                </p:oleObj>
              </mc:Fallback>
            </mc:AlternateContent>
          </a:graphicData>
        </a:graphic>
      </p:graphicFrame>
      <mc:AlternateContent xmlns:mc="http://schemas.openxmlformats.org/markup-compatibility/2006" xmlns:p14="http://schemas.microsoft.com/office/powerpoint/2010/main">
        <mc:Choice Requires="p14">
          <p:contentPart p14:bwMode="auto" r:id="rId8">
            <p14:nvContentPartPr>
              <p14:cNvPr id="5" name="Ink 4">
                <a:extLst>
                  <a:ext uri="{FF2B5EF4-FFF2-40B4-BE49-F238E27FC236}">
                    <a16:creationId xmlns:a16="http://schemas.microsoft.com/office/drawing/2014/main" id="{80F8F4E4-C618-72C6-8F93-422CB739813C}"/>
                  </a:ext>
                </a:extLst>
              </p14:cNvPr>
              <p14:cNvContentPartPr/>
              <p14:nvPr/>
            </p14:nvContentPartPr>
            <p14:xfrm>
              <a:off x="2082800" y="2560240"/>
              <a:ext cx="214920" cy="419400"/>
            </p14:xfrm>
          </p:contentPart>
        </mc:Choice>
        <mc:Fallback xmlns="">
          <p:pic>
            <p:nvPicPr>
              <p:cNvPr id="5" name="Ink 4">
                <a:extLst>
                  <a:ext uri="{FF2B5EF4-FFF2-40B4-BE49-F238E27FC236}">
                    <a16:creationId xmlns:a16="http://schemas.microsoft.com/office/drawing/2014/main" id="{80F8F4E4-C618-72C6-8F93-422CB739813C}"/>
                  </a:ext>
                </a:extLst>
              </p:cNvPr>
              <p:cNvPicPr/>
              <p:nvPr/>
            </p:nvPicPr>
            <p:blipFill>
              <a:blip r:embed="rId9"/>
              <a:stretch>
                <a:fillRect/>
              </a:stretch>
            </p:blipFill>
            <p:spPr>
              <a:xfrm>
                <a:off x="2074160" y="2551600"/>
                <a:ext cx="232560" cy="437040"/>
              </a:xfrm>
              <a:prstGeom prst="rect">
                <a:avLst/>
              </a:prstGeom>
            </p:spPr>
          </p:pic>
        </mc:Fallback>
      </mc:AlternateContent>
    </p:spTree>
    <p:extLst>
      <p:ext uri="{BB962C8B-B14F-4D97-AF65-F5344CB8AC3E}">
        <p14:creationId xmlns:p14="http://schemas.microsoft.com/office/powerpoint/2010/main" val="385631028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AC20CC-D074-4FF2-B8E9-34E530EFBE0E}"/>
              </a:ext>
            </a:extLst>
          </p:cNvPr>
          <p:cNvSpPr>
            <a:spLocks noGrp="1"/>
          </p:cNvSpPr>
          <p:nvPr>
            <p:ph type="ctrTitle"/>
          </p:nvPr>
        </p:nvSpPr>
        <p:spPr>
          <a:xfrm>
            <a:off x="2119306" y="79708"/>
            <a:ext cx="6857231" cy="695286"/>
          </a:xfrm>
        </p:spPr>
        <p:txBody>
          <a:bodyPr>
            <a:normAutofit fontScale="90000"/>
          </a:bodyPr>
          <a:lstStyle/>
          <a:p>
            <a:r>
              <a:rPr lang="en-US" sz="3600" b="1" u="sng">
                <a:latin typeface="+mn-lt"/>
              </a:rPr>
              <a:t>Static Maxwell’s Equations in Insulators</a:t>
            </a:r>
          </a:p>
        </p:txBody>
      </p:sp>
      <p:sp>
        <p:nvSpPr>
          <p:cNvPr id="6" name="TextBox 5">
            <a:extLst>
              <a:ext uri="{FF2B5EF4-FFF2-40B4-BE49-F238E27FC236}">
                <a16:creationId xmlns:a16="http://schemas.microsoft.com/office/drawing/2014/main" id="{82758CD8-09A5-4ECF-B174-910FEAA547B8}"/>
              </a:ext>
            </a:extLst>
          </p:cNvPr>
          <p:cNvSpPr txBox="1"/>
          <p:nvPr/>
        </p:nvSpPr>
        <p:spPr>
          <a:xfrm>
            <a:off x="358219" y="965007"/>
            <a:ext cx="9417376" cy="954107"/>
          </a:xfrm>
          <a:prstGeom prst="rect">
            <a:avLst/>
          </a:prstGeom>
          <a:noFill/>
        </p:spPr>
        <p:txBody>
          <a:bodyPr wrap="square" rtlCol="0">
            <a:spAutoFit/>
          </a:bodyPr>
          <a:lstStyle/>
          <a:p>
            <a:r>
              <a:rPr lang="en-US" sz="1400"/>
              <a:t>When normal states of matter, well solids I guess for now, are present, there will be induced in them a response to any free charge/current around.  This induced charge/current will contribute to the overall fields.  Let </a:t>
            </a:r>
            <a:r>
              <a:rPr lang="en-US" sz="1400" b="1"/>
              <a:t>P</a:t>
            </a:r>
            <a:r>
              <a:rPr lang="en-US" sz="1400"/>
              <a:t>(r) be the induced dipole moment density, and </a:t>
            </a:r>
            <a:r>
              <a:rPr lang="en-US" sz="1400" b="1"/>
              <a:t>M</a:t>
            </a:r>
            <a:r>
              <a:rPr lang="en-US" sz="1400"/>
              <a:t>(r) be the induced magnetic dipole moment density.  Then using those asymptotic expansions, and some integration by parts, we can conclude that this leads to an induced charge and current density given by:</a:t>
            </a:r>
          </a:p>
        </p:txBody>
      </p:sp>
      <p:graphicFrame>
        <p:nvGraphicFramePr>
          <p:cNvPr id="14" name="Object 13">
            <a:extLst>
              <a:ext uri="{FF2B5EF4-FFF2-40B4-BE49-F238E27FC236}">
                <a16:creationId xmlns:a16="http://schemas.microsoft.com/office/drawing/2014/main" id="{C802A307-BE7F-4A05-BE16-C327D82D2D33}"/>
              </a:ext>
            </a:extLst>
          </p:cNvPr>
          <p:cNvGraphicFramePr>
            <a:graphicFrameLocks noChangeAspect="1"/>
          </p:cNvGraphicFramePr>
          <p:nvPr>
            <p:extLst>
              <p:ext uri="{D42A27DB-BD31-4B8C-83A1-F6EECF244321}">
                <p14:modId xmlns:p14="http://schemas.microsoft.com/office/powerpoint/2010/main" val="4023315901"/>
              </p:ext>
            </p:extLst>
          </p:nvPr>
        </p:nvGraphicFramePr>
        <p:xfrm>
          <a:off x="447512" y="2072100"/>
          <a:ext cx="1435242" cy="602490"/>
        </p:xfrm>
        <a:graphic>
          <a:graphicData uri="http://schemas.openxmlformats.org/presentationml/2006/ole">
            <mc:AlternateContent xmlns:mc="http://schemas.openxmlformats.org/markup-compatibility/2006">
              <mc:Choice xmlns:v="urn:schemas-microsoft-com:vml" Requires="v">
                <p:oleObj name="Equation" r:id="rId3" imgW="1079280" imgH="457200" progId="Equation.DSMT4">
                  <p:embed/>
                </p:oleObj>
              </mc:Choice>
              <mc:Fallback>
                <p:oleObj name="Equation" r:id="rId3" imgW="1079280" imgH="457200" progId="Equation.DSMT4">
                  <p:embed/>
                  <p:pic>
                    <p:nvPicPr>
                      <p:cNvPr id="0" name="Object 10"/>
                      <p:cNvPicPr>
                        <a:picLocks noChangeAspect="1" noChangeArrowheads="1"/>
                      </p:cNvPicPr>
                      <p:nvPr/>
                    </p:nvPicPr>
                    <p:blipFill>
                      <a:blip r:embed="rId4"/>
                      <a:srcRect/>
                      <a:stretch>
                        <a:fillRect/>
                      </a:stretch>
                    </p:blipFill>
                    <p:spPr bwMode="auto">
                      <a:xfrm>
                        <a:off x="447512" y="2072100"/>
                        <a:ext cx="1435242" cy="602490"/>
                      </a:xfrm>
                      <a:prstGeom prst="rect">
                        <a:avLst/>
                      </a:prstGeom>
                      <a:solidFill>
                        <a:srgbClr val="CCFFCC"/>
                      </a:solidFill>
                    </p:spPr>
                  </p:pic>
                </p:oleObj>
              </mc:Fallback>
            </mc:AlternateContent>
          </a:graphicData>
        </a:graphic>
      </p:graphicFrame>
      <p:graphicFrame>
        <p:nvGraphicFramePr>
          <p:cNvPr id="19" name="Object 18">
            <a:extLst>
              <a:ext uri="{FF2B5EF4-FFF2-40B4-BE49-F238E27FC236}">
                <a16:creationId xmlns:a16="http://schemas.microsoft.com/office/drawing/2014/main" id="{C4EF6C38-6320-4033-9A65-006093C8688E}"/>
              </a:ext>
            </a:extLst>
          </p:cNvPr>
          <p:cNvGraphicFramePr>
            <a:graphicFrameLocks noChangeAspect="1"/>
          </p:cNvGraphicFramePr>
          <p:nvPr>
            <p:extLst>
              <p:ext uri="{D42A27DB-BD31-4B8C-83A1-F6EECF244321}">
                <p14:modId xmlns:p14="http://schemas.microsoft.com/office/powerpoint/2010/main" val="3793260427"/>
              </p:ext>
            </p:extLst>
          </p:nvPr>
        </p:nvGraphicFramePr>
        <p:xfrm>
          <a:off x="4630040" y="2378836"/>
          <a:ext cx="2133600" cy="1276350"/>
        </p:xfrm>
        <a:graphic>
          <a:graphicData uri="http://schemas.openxmlformats.org/presentationml/2006/ole">
            <mc:AlternateContent xmlns:mc="http://schemas.openxmlformats.org/markup-compatibility/2006">
              <mc:Choice xmlns:v="urn:schemas-microsoft-com:vml" Requires="v">
                <p:oleObj name="Equation" r:id="rId5" imgW="1562040" imgH="939600" progId="Equation.DSMT4">
                  <p:embed/>
                </p:oleObj>
              </mc:Choice>
              <mc:Fallback>
                <p:oleObj name="Equation" r:id="rId5" imgW="1562040" imgH="939600" progId="Equation.DSMT4">
                  <p:embed/>
                  <p:pic>
                    <p:nvPicPr>
                      <p:cNvPr id="0" name="Object 12"/>
                      <p:cNvPicPr>
                        <a:picLocks noChangeAspect="1" noChangeArrowheads="1"/>
                      </p:cNvPicPr>
                      <p:nvPr/>
                    </p:nvPicPr>
                    <p:blipFill>
                      <a:blip r:embed="rId6"/>
                      <a:srcRect/>
                      <a:stretch>
                        <a:fillRect/>
                      </a:stretch>
                    </p:blipFill>
                    <p:spPr bwMode="auto">
                      <a:xfrm>
                        <a:off x="4630040" y="2378836"/>
                        <a:ext cx="2133600" cy="1276350"/>
                      </a:xfrm>
                      <a:prstGeom prst="rect">
                        <a:avLst/>
                      </a:prstGeom>
                      <a:noFill/>
                    </p:spPr>
                  </p:pic>
                </p:oleObj>
              </mc:Fallback>
            </mc:AlternateContent>
          </a:graphicData>
        </a:graphic>
      </p:graphicFrame>
      <p:sp>
        <p:nvSpPr>
          <p:cNvPr id="20" name="TextBox 19">
            <a:extLst>
              <a:ext uri="{FF2B5EF4-FFF2-40B4-BE49-F238E27FC236}">
                <a16:creationId xmlns:a16="http://schemas.microsoft.com/office/drawing/2014/main" id="{F98AEC3A-A26C-417B-859E-034F52C9F690}"/>
              </a:ext>
            </a:extLst>
          </p:cNvPr>
          <p:cNvSpPr txBox="1"/>
          <p:nvPr/>
        </p:nvSpPr>
        <p:spPr>
          <a:xfrm>
            <a:off x="4512732" y="1983961"/>
            <a:ext cx="3545330" cy="307777"/>
          </a:xfrm>
          <a:prstGeom prst="rect">
            <a:avLst/>
          </a:prstGeom>
          <a:noFill/>
        </p:spPr>
        <p:txBody>
          <a:bodyPr wrap="none" rtlCol="0">
            <a:spAutoFit/>
          </a:bodyPr>
          <a:lstStyle/>
          <a:p>
            <a:r>
              <a:rPr lang="en-US" sz="1400"/>
              <a:t>Including the bound currents/charges, we get:</a:t>
            </a:r>
            <a:endParaRPr lang="en-US" sz="1600"/>
          </a:p>
        </p:txBody>
      </p:sp>
      <p:sp>
        <p:nvSpPr>
          <p:cNvPr id="21" name="TextBox 20">
            <a:extLst>
              <a:ext uri="{FF2B5EF4-FFF2-40B4-BE49-F238E27FC236}">
                <a16:creationId xmlns:a16="http://schemas.microsoft.com/office/drawing/2014/main" id="{9AE7EEF7-C133-4DDE-B084-CD529528A1F2}"/>
              </a:ext>
            </a:extLst>
          </p:cNvPr>
          <p:cNvSpPr txBox="1"/>
          <p:nvPr/>
        </p:nvSpPr>
        <p:spPr>
          <a:xfrm>
            <a:off x="347163" y="2783307"/>
            <a:ext cx="3341021" cy="738664"/>
          </a:xfrm>
          <a:prstGeom prst="rect">
            <a:avLst/>
          </a:prstGeom>
          <a:noFill/>
        </p:spPr>
        <p:txBody>
          <a:bodyPr wrap="square" rtlCol="0">
            <a:spAutoFit/>
          </a:bodyPr>
          <a:lstStyle/>
          <a:p>
            <a:r>
              <a:rPr lang="en-US" sz="1400"/>
              <a:t>Can propose static susceptibilities, proportional to overall field.  But note M cannot increase without bound…</a:t>
            </a:r>
          </a:p>
        </p:txBody>
      </p:sp>
      <p:graphicFrame>
        <p:nvGraphicFramePr>
          <p:cNvPr id="26" name="Object 25">
            <a:extLst>
              <a:ext uri="{FF2B5EF4-FFF2-40B4-BE49-F238E27FC236}">
                <a16:creationId xmlns:a16="http://schemas.microsoft.com/office/drawing/2014/main" id="{4D59BDF2-13AC-4346-BBD2-622477E57B08}"/>
              </a:ext>
            </a:extLst>
          </p:cNvPr>
          <p:cNvGraphicFramePr>
            <a:graphicFrameLocks noChangeAspect="1"/>
          </p:cNvGraphicFramePr>
          <p:nvPr>
            <p:extLst>
              <p:ext uri="{D42A27DB-BD31-4B8C-83A1-F6EECF244321}">
                <p14:modId xmlns:p14="http://schemas.microsoft.com/office/powerpoint/2010/main" val="1580076162"/>
              </p:ext>
            </p:extLst>
          </p:nvPr>
        </p:nvGraphicFramePr>
        <p:xfrm>
          <a:off x="426669" y="3655186"/>
          <a:ext cx="1181370" cy="842684"/>
        </p:xfrm>
        <a:graphic>
          <a:graphicData uri="http://schemas.openxmlformats.org/presentationml/2006/ole">
            <mc:AlternateContent xmlns:mc="http://schemas.openxmlformats.org/markup-compatibility/2006">
              <mc:Choice xmlns:v="urn:schemas-microsoft-com:vml" Requires="v">
                <p:oleObj name="Equation" r:id="rId7" imgW="927100" imgH="660400" progId="Equation.DSMT4">
                  <p:embed/>
                </p:oleObj>
              </mc:Choice>
              <mc:Fallback>
                <p:oleObj name="Equation" r:id="rId7" imgW="927100" imgH="660400" progId="Equation.DSMT4">
                  <p:embed/>
                  <p:pic>
                    <p:nvPicPr>
                      <p:cNvPr id="0" name="Object 1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26669" y="3655186"/>
                        <a:ext cx="1181370" cy="842684"/>
                      </a:xfrm>
                      <a:prstGeom prst="rect">
                        <a:avLst/>
                      </a:prstGeom>
                      <a:solidFill>
                        <a:srgbClr val="CCFFCC"/>
                      </a:solidFill>
                    </p:spPr>
                  </p:pic>
                </p:oleObj>
              </mc:Fallback>
            </mc:AlternateContent>
          </a:graphicData>
        </a:graphic>
      </p:graphicFrame>
      <p:sp>
        <p:nvSpPr>
          <p:cNvPr id="27" name="TextBox 26">
            <a:extLst>
              <a:ext uri="{FF2B5EF4-FFF2-40B4-BE49-F238E27FC236}">
                <a16:creationId xmlns:a16="http://schemas.microsoft.com/office/drawing/2014/main" id="{27937426-0257-4FCD-958C-DEA638A614E3}"/>
              </a:ext>
            </a:extLst>
          </p:cNvPr>
          <p:cNvSpPr txBox="1"/>
          <p:nvPr/>
        </p:nvSpPr>
        <p:spPr>
          <a:xfrm>
            <a:off x="4594012" y="3720033"/>
            <a:ext cx="6572456" cy="738664"/>
          </a:xfrm>
          <a:prstGeom prst="rect">
            <a:avLst/>
          </a:prstGeom>
          <a:noFill/>
        </p:spPr>
        <p:txBody>
          <a:bodyPr wrap="square" rtlCol="0">
            <a:spAutoFit/>
          </a:bodyPr>
          <a:lstStyle/>
          <a:p>
            <a:r>
              <a:rPr lang="en-US" sz="1400"/>
              <a:t>And then rearranging equations we have the stuff below.  Many of the techniques we used in free space adapt well here within a given dielectric.  But since the susceptibilities are only piece-wise continuous (perhaps), these equations are too.</a:t>
            </a:r>
          </a:p>
        </p:txBody>
      </p:sp>
      <p:graphicFrame>
        <p:nvGraphicFramePr>
          <p:cNvPr id="29" name="Object 28">
            <a:extLst>
              <a:ext uri="{FF2B5EF4-FFF2-40B4-BE49-F238E27FC236}">
                <a16:creationId xmlns:a16="http://schemas.microsoft.com/office/drawing/2014/main" id="{DC7FCA68-9A25-46CD-ACB4-06F2FD996C9D}"/>
              </a:ext>
            </a:extLst>
          </p:cNvPr>
          <p:cNvGraphicFramePr>
            <a:graphicFrameLocks noChangeAspect="1"/>
          </p:cNvGraphicFramePr>
          <p:nvPr>
            <p:extLst>
              <p:ext uri="{D42A27DB-BD31-4B8C-83A1-F6EECF244321}">
                <p14:modId xmlns:p14="http://schemas.microsoft.com/office/powerpoint/2010/main" val="3298031302"/>
              </p:ext>
            </p:extLst>
          </p:nvPr>
        </p:nvGraphicFramePr>
        <p:xfrm>
          <a:off x="4666909" y="4566130"/>
          <a:ext cx="2933700" cy="1192212"/>
        </p:xfrm>
        <a:graphic>
          <a:graphicData uri="http://schemas.openxmlformats.org/presentationml/2006/ole">
            <mc:AlternateContent xmlns:mc="http://schemas.openxmlformats.org/markup-compatibility/2006">
              <mc:Choice xmlns:v="urn:schemas-microsoft-com:vml" Requires="v">
                <p:oleObj name="Equation" r:id="rId9" imgW="2311200" imgH="939600" progId="Equation.DSMT4">
                  <p:embed/>
                </p:oleObj>
              </mc:Choice>
              <mc:Fallback>
                <p:oleObj name="Equation" r:id="rId9" imgW="2311200" imgH="939600" progId="Equation.DSMT4">
                  <p:embed/>
                  <p:pic>
                    <p:nvPicPr>
                      <p:cNvPr id="0" name="Object 19"/>
                      <p:cNvPicPr>
                        <a:picLocks noChangeAspect="1" noChangeArrowheads="1"/>
                      </p:cNvPicPr>
                      <p:nvPr/>
                    </p:nvPicPr>
                    <p:blipFill>
                      <a:blip r:embed="rId10"/>
                      <a:srcRect/>
                      <a:stretch>
                        <a:fillRect/>
                      </a:stretch>
                    </p:blipFill>
                    <p:spPr bwMode="auto">
                      <a:xfrm>
                        <a:off x="4666909" y="4566130"/>
                        <a:ext cx="2933700" cy="1192212"/>
                      </a:xfrm>
                      <a:prstGeom prst="rect">
                        <a:avLst/>
                      </a:prstGeom>
                      <a:solidFill>
                        <a:srgbClr val="CCFFCC"/>
                      </a:solidFill>
                    </p:spPr>
                  </p:pic>
                </p:oleObj>
              </mc:Fallback>
            </mc:AlternateContent>
          </a:graphicData>
        </a:graphic>
      </p:graphicFrame>
      <p:graphicFrame>
        <p:nvGraphicFramePr>
          <p:cNvPr id="31" name="Object 30">
            <a:extLst>
              <a:ext uri="{FF2B5EF4-FFF2-40B4-BE49-F238E27FC236}">
                <a16:creationId xmlns:a16="http://schemas.microsoft.com/office/drawing/2014/main" id="{68AD0D9A-1033-44EC-8750-338A721D04FB}"/>
              </a:ext>
            </a:extLst>
          </p:cNvPr>
          <p:cNvGraphicFramePr>
            <a:graphicFrameLocks noChangeAspect="1"/>
          </p:cNvGraphicFramePr>
          <p:nvPr>
            <p:extLst>
              <p:ext uri="{D42A27DB-BD31-4B8C-83A1-F6EECF244321}">
                <p14:modId xmlns:p14="http://schemas.microsoft.com/office/powerpoint/2010/main" val="3348314058"/>
              </p:ext>
            </p:extLst>
          </p:nvPr>
        </p:nvGraphicFramePr>
        <p:xfrm>
          <a:off x="9668955" y="100814"/>
          <a:ext cx="2400300" cy="1516063"/>
        </p:xfrm>
        <a:graphic>
          <a:graphicData uri="http://schemas.openxmlformats.org/presentationml/2006/ole">
            <mc:AlternateContent xmlns:mc="http://schemas.openxmlformats.org/markup-compatibility/2006">
              <mc:Choice xmlns:v="urn:schemas-microsoft-com:vml" Requires="v">
                <p:oleObj name="Bitmap Image" r:id="rId11" imgW="2561905" imgH="2276793" progId="Paint.Picture">
                  <p:embed/>
                </p:oleObj>
              </mc:Choice>
              <mc:Fallback>
                <p:oleObj name="Bitmap Image" r:id="rId11" imgW="2561905" imgH="2276793" progId="Paint.Picture">
                  <p:embed/>
                  <p:pic>
                    <p:nvPicPr>
                      <p:cNvPr id="0" name="Object 26"/>
                      <p:cNvPicPr>
                        <a:picLocks noChangeAspect="1" noChangeArrowheads="1"/>
                      </p:cNvPicPr>
                      <p:nvPr/>
                    </p:nvPicPr>
                    <p:blipFill>
                      <a:blip r:embed="rId12">
                        <a:extLst>
                          <a:ext uri="{28A0092B-C50C-407E-A947-70E740481C1C}">
                            <a14:useLocalDpi xmlns:a14="http://schemas.microsoft.com/office/drawing/2010/main" val="0"/>
                          </a:ext>
                        </a:extLst>
                      </a:blip>
                      <a:srcRect t="15063" r="6322" b="18411"/>
                      <a:stretch>
                        <a:fillRect/>
                      </a:stretch>
                    </p:blipFill>
                    <p:spPr bwMode="auto">
                      <a:xfrm>
                        <a:off x="9668955" y="100814"/>
                        <a:ext cx="2400300" cy="15160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6" name="Object 15">
            <a:extLst>
              <a:ext uri="{FF2B5EF4-FFF2-40B4-BE49-F238E27FC236}">
                <a16:creationId xmlns:a16="http://schemas.microsoft.com/office/drawing/2014/main" id="{77165F19-CBC8-4D95-8195-00D3DE3627A9}"/>
              </a:ext>
            </a:extLst>
          </p:cNvPr>
          <p:cNvGraphicFramePr>
            <a:graphicFrameLocks noChangeAspect="1"/>
          </p:cNvGraphicFramePr>
          <p:nvPr>
            <p:extLst>
              <p:ext uri="{D42A27DB-BD31-4B8C-83A1-F6EECF244321}">
                <p14:modId xmlns:p14="http://schemas.microsoft.com/office/powerpoint/2010/main" val="53886717"/>
              </p:ext>
            </p:extLst>
          </p:nvPr>
        </p:nvGraphicFramePr>
        <p:xfrm>
          <a:off x="2028330" y="3769206"/>
          <a:ext cx="1181100" cy="584200"/>
        </p:xfrm>
        <a:graphic>
          <a:graphicData uri="http://schemas.openxmlformats.org/presentationml/2006/ole">
            <mc:AlternateContent xmlns:mc="http://schemas.openxmlformats.org/markup-compatibility/2006">
              <mc:Choice xmlns:v="urn:schemas-microsoft-com:vml" Requires="v">
                <p:oleObj name="Equation" r:id="rId13" imgW="927000" imgH="457200" progId="Equation.DSMT4">
                  <p:embed/>
                </p:oleObj>
              </mc:Choice>
              <mc:Fallback>
                <p:oleObj name="Equation" r:id="rId13" imgW="927000" imgH="457200" progId="Equation.DSMT4">
                  <p:embed/>
                  <p:pic>
                    <p:nvPicPr>
                      <p:cNvPr id="26" name="Object 25">
                        <a:extLst>
                          <a:ext uri="{FF2B5EF4-FFF2-40B4-BE49-F238E27FC236}">
                            <a16:creationId xmlns:a16="http://schemas.microsoft.com/office/drawing/2014/main" id="{4D59BDF2-13AC-4346-BBD2-622477E57B08}"/>
                          </a:ext>
                        </a:extLst>
                      </p:cNvPr>
                      <p:cNvPicPr>
                        <a:picLocks noChangeAspect="1" noChangeArrowheads="1"/>
                      </p:cNvPicPr>
                      <p:nvPr/>
                    </p:nvPicPr>
                    <p:blipFill>
                      <a:blip r:embed="rId14"/>
                      <a:srcRect/>
                      <a:stretch>
                        <a:fillRect/>
                      </a:stretch>
                    </p:blipFill>
                    <p:spPr bwMode="auto">
                      <a:xfrm>
                        <a:off x="2028330" y="3769206"/>
                        <a:ext cx="1181100" cy="584200"/>
                      </a:xfrm>
                      <a:prstGeom prst="rect">
                        <a:avLst/>
                      </a:prstGeom>
                      <a:solidFill>
                        <a:srgbClr val="CCFFCC"/>
                      </a:solidFill>
                    </p:spPr>
                  </p:pic>
                </p:oleObj>
              </mc:Fallback>
            </mc:AlternateContent>
          </a:graphicData>
        </a:graphic>
      </p:graphicFrame>
      <p:sp>
        <p:nvSpPr>
          <p:cNvPr id="17" name="TextBox 16">
            <a:extLst>
              <a:ext uri="{FF2B5EF4-FFF2-40B4-BE49-F238E27FC236}">
                <a16:creationId xmlns:a16="http://schemas.microsoft.com/office/drawing/2014/main" id="{79B2CF8B-F0A4-4B81-9C11-6E55DEEAF375}"/>
              </a:ext>
            </a:extLst>
          </p:cNvPr>
          <p:cNvSpPr txBox="1"/>
          <p:nvPr/>
        </p:nvSpPr>
        <p:spPr>
          <a:xfrm>
            <a:off x="4594012" y="6014150"/>
            <a:ext cx="2169628" cy="738664"/>
          </a:xfrm>
          <a:prstGeom prst="rect">
            <a:avLst/>
          </a:prstGeom>
          <a:noFill/>
        </p:spPr>
        <p:txBody>
          <a:bodyPr wrap="square" rtlCol="0">
            <a:spAutoFit/>
          </a:bodyPr>
          <a:lstStyle/>
          <a:p>
            <a:r>
              <a:rPr lang="en-US" sz="1400" dirty="0"/>
              <a:t>So note that these imply the relationship, in a homogeneous medium:</a:t>
            </a:r>
          </a:p>
        </p:txBody>
      </p:sp>
      <p:graphicFrame>
        <p:nvGraphicFramePr>
          <p:cNvPr id="18" name="Object 17">
            <a:extLst>
              <a:ext uri="{FF2B5EF4-FFF2-40B4-BE49-F238E27FC236}">
                <a16:creationId xmlns:a16="http://schemas.microsoft.com/office/drawing/2014/main" id="{D26E2D02-DC50-4E9E-B419-A8B83E7FCE96}"/>
              </a:ext>
            </a:extLst>
          </p:cNvPr>
          <p:cNvGraphicFramePr>
            <a:graphicFrameLocks noChangeAspect="1"/>
          </p:cNvGraphicFramePr>
          <p:nvPr>
            <p:extLst>
              <p:ext uri="{D42A27DB-BD31-4B8C-83A1-F6EECF244321}">
                <p14:modId xmlns:p14="http://schemas.microsoft.com/office/powerpoint/2010/main" val="1878984447"/>
              </p:ext>
            </p:extLst>
          </p:nvPr>
        </p:nvGraphicFramePr>
        <p:xfrm>
          <a:off x="6688224" y="6116224"/>
          <a:ext cx="1985814" cy="534515"/>
        </p:xfrm>
        <a:graphic>
          <a:graphicData uri="http://schemas.openxmlformats.org/presentationml/2006/ole">
            <mc:AlternateContent xmlns:mc="http://schemas.openxmlformats.org/markup-compatibility/2006">
              <mc:Choice xmlns:v="urn:schemas-microsoft-com:vml" Requires="v">
                <p:oleObj name="Equation" r:id="rId15" imgW="1600200" imgH="431640" progId="Equation.DSMT4">
                  <p:embed/>
                </p:oleObj>
              </mc:Choice>
              <mc:Fallback>
                <p:oleObj name="Equation" r:id="rId15" imgW="1600200" imgH="431640" progId="Equation.DSMT4">
                  <p:embed/>
                  <p:pic>
                    <p:nvPicPr>
                      <p:cNvPr id="29" name="Object 28">
                        <a:extLst>
                          <a:ext uri="{FF2B5EF4-FFF2-40B4-BE49-F238E27FC236}">
                            <a16:creationId xmlns:a16="http://schemas.microsoft.com/office/drawing/2014/main" id="{DC7FCA68-9A25-46CD-ACB4-06F2FD996C9D}"/>
                          </a:ext>
                        </a:extLst>
                      </p:cNvPr>
                      <p:cNvPicPr>
                        <a:picLocks noChangeAspect="1" noChangeArrowheads="1"/>
                      </p:cNvPicPr>
                      <p:nvPr/>
                    </p:nvPicPr>
                    <p:blipFill>
                      <a:blip r:embed="rId16"/>
                      <a:srcRect/>
                      <a:stretch>
                        <a:fillRect/>
                      </a:stretch>
                    </p:blipFill>
                    <p:spPr bwMode="auto">
                      <a:xfrm>
                        <a:off x="6688224" y="6116224"/>
                        <a:ext cx="1985814" cy="534515"/>
                      </a:xfrm>
                      <a:prstGeom prst="rect">
                        <a:avLst/>
                      </a:prstGeom>
                      <a:solidFill>
                        <a:srgbClr val="CCFFCC"/>
                      </a:solidFill>
                    </p:spPr>
                  </p:pic>
                </p:oleObj>
              </mc:Fallback>
            </mc:AlternateContent>
          </a:graphicData>
        </a:graphic>
      </p:graphicFrame>
      <p:pic>
        <p:nvPicPr>
          <p:cNvPr id="3" name="Picture 2">
            <a:extLst>
              <a:ext uri="{FF2B5EF4-FFF2-40B4-BE49-F238E27FC236}">
                <a16:creationId xmlns:a16="http://schemas.microsoft.com/office/drawing/2014/main" id="{11576284-3293-4DB2-8DDD-0B67BA2B064C}"/>
              </a:ext>
            </a:extLst>
          </p:cNvPr>
          <p:cNvPicPr>
            <a:picLocks noChangeAspect="1"/>
          </p:cNvPicPr>
          <p:nvPr/>
        </p:nvPicPr>
        <p:blipFill>
          <a:blip r:embed="rId17"/>
          <a:stretch>
            <a:fillRect/>
          </a:stretch>
        </p:blipFill>
        <p:spPr>
          <a:xfrm>
            <a:off x="347163" y="5159862"/>
            <a:ext cx="1535591" cy="1410873"/>
          </a:xfrm>
          <a:prstGeom prst="rect">
            <a:avLst/>
          </a:prstGeom>
        </p:spPr>
      </p:pic>
      <p:graphicFrame>
        <p:nvGraphicFramePr>
          <p:cNvPr id="5" name="Object 4">
            <a:extLst>
              <a:ext uri="{FF2B5EF4-FFF2-40B4-BE49-F238E27FC236}">
                <a16:creationId xmlns:a16="http://schemas.microsoft.com/office/drawing/2014/main" id="{02137BAE-C22D-43A6-B8BE-0D78F3F44B9A}"/>
              </a:ext>
            </a:extLst>
          </p:cNvPr>
          <p:cNvGraphicFramePr>
            <a:graphicFrameLocks noChangeAspect="1"/>
          </p:cNvGraphicFramePr>
          <p:nvPr>
            <p:extLst>
              <p:ext uri="{D42A27DB-BD31-4B8C-83A1-F6EECF244321}">
                <p14:modId xmlns:p14="http://schemas.microsoft.com/office/powerpoint/2010/main" val="3037351026"/>
              </p:ext>
            </p:extLst>
          </p:nvPr>
        </p:nvGraphicFramePr>
        <p:xfrm>
          <a:off x="2119306" y="5734243"/>
          <a:ext cx="2116138" cy="317500"/>
        </p:xfrm>
        <a:graphic>
          <a:graphicData uri="http://schemas.openxmlformats.org/presentationml/2006/ole">
            <mc:AlternateContent xmlns:mc="http://schemas.openxmlformats.org/markup-compatibility/2006">
              <mc:Choice xmlns:v="urn:schemas-microsoft-com:vml" Requires="v">
                <p:oleObj name="Equation" r:id="rId18" imgW="1625400" imgH="241200" progId="Equation.DSMT4">
                  <p:embed/>
                </p:oleObj>
              </mc:Choice>
              <mc:Fallback>
                <p:oleObj name="Equation" r:id="rId18" imgW="1625400" imgH="241200" progId="Equation.DSMT4">
                  <p:embed/>
                  <p:pic>
                    <p:nvPicPr>
                      <p:cNvPr id="0" name="Object 601"/>
                      <p:cNvPicPr>
                        <a:picLocks noChangeAspect="1" noChangeArrowheads="1"/>
                      </p:cNvPicPr>
                      <p:nvPr/>
                    </p:nvPicPr>
                    <p:blipFill>
                      <a:blip r:embed="rId19"/>
                      <a:srcRect/>
                      <a:stretch>
                        <a:fillRect/>
                      </a:stretch>
                    </p:blipFill>
                    <p:spPr bwMode="auto">
                      <a:xfrm>
                        <a:off x="2119306" y="5734243"/>
                        <a:ext cx="2116138" cy="317500"/>
                      </a:xfrm>
                      <a:prstGeom prst="rect">
                        <a:avLst/>
                      </a:prstGeom>
                      <a:solidFill>
                        <a:srgbClr val="CCFFCC"/>
                      </a:solidFill>
                    </p:spPr>
                  </p:pic>
                </p:oleObj>
              </mc:Fallback>
            </mc:AlternateContent>
          </a:graphicData>
        </a:graphic>
      </p:graphicFrame>
      <p:sp>
        <p:nvSpPr>
          <p:cNvPr id="7" name="TextBox 6">
            <a:extLst>
              <a:ext uri="{FF2B5EF4-FFF2-40B4-BE49-F238E27FC236}">
                <a16:creationId xmlns:a16="http://schemas.microsoft.com/office/drawing/2014/main" id="{D9826857-C720-4D69-A993-D7FDED8892B2}"/>
              </a:ext>
            </a:extLst>
          </p:cNvPr>
          <p:cNvSpPr txBox="1"/>
          <p:nvPr/>
        </p:nvSpPr>
        <p:spPr>
          <a:xfrm>
            <a:off x="335491" y="4636642"/>
            <a:ext cx="3699181" cy="523220"/>
          </a:xfrm>
          <a:prstGeom prst="rect">
            <a:avLst/>
          </a:prstGeom>
          <a:noFill/>
        </p:spPr>
        <p:txBody>
          <a:bodyPr wrap="square" rtlCol="0">
            <a:spAutoFit/>
          </a:bodyPr>
          <a:lstStyle/>
          <a:p>
            <a:r>
              <a:rPr lang="en-US" sz="1400"/>
              <a:t>Can model atom as + nucleus surrounded by – electron cloud.  Then get following ‘result’:</a:t>
            </a:r>
          </a:p>
        </p:txBody>
      </p:sp>
      <p:sp>
        <p:nvSpPr>
          <p:cNvPr id="23" name="TextBox 22">
            <a:extLst>
              <a:ext uri="{FF2B5EF4-FFF2-40B4-BE49-F238E27FC236}">
                <a16:creationId xmlns:a16="http://schemas.microsoft.com/office/drawing/2014/main" id="{1EB75AE2-0054-434B-97A8-CCD286EA8B0E}"/>
              </a:ext>
            </a:extLst>
          </p:cNvPr>
          <p:cNvSpPr txBox="1"/>
          <p:nvPr/>
        </p:nvSpPr>
        <p:spPr>
          <a:xfrm>
            <a:off x="9547795" y="5538828"/>
            <a:ext cx="2400300" cy="523220"/>
          </a:xfrm>
          <a:prstGeom prst="rect">
            <a:avLst/>
          </a:prstGeom>
          <a:noFill/>
        </p:spPr>
        <p:txBody>
          <a:bodyPr wrap="square" rtlCol="0">
            <a:spAutoFit/>
          </a:bodyPr>
          <a:lstStyle/>
          <a:p>
            <a:r>
              <a:rPr lang="en-US" sz="1400" dirty="0"/>
              <a:t>Some definitions – so D and H are basically the free fields:</a:t>
            </a:r>
          </a:p>
        </p:txBody>
      </p:sp>
      <p:graphicFrame>
        <p:nvGraphicFramePr>
          <p:cNvPr id="24" name="Object 23">
            <a:extLst>
              <a:ext uri="{FF2B5EF4-FFF2-40B4-BE49-F238E27FC236}">
                <a16:creationId xmlns:a16="http://schemas.microsoft.com/office/drawing/2014/main" id="{39B9ED39-8337-42E6-B541-D43040AF0722}"/>
              </a:ext>
            </a:extLst>
          </p:cNvPr>
          <p:cNvGraphicFramePr>
            <a:graphicFrameLocks noChangeAspect="1"/>
          </p:cNvGraphicFramePr>
          <p:nvPr>
            <p:extLst>
              <p:ext uri="{D42A27DB-BD31-4B8C-83A1-F6EECF244321}">
                <p14:modId xmlns:p14="http://schemas.microsoft.com/office/powerpoint/2010/main" val="2500509336"/>
              </p:ext>
            </p:extLst>
          </p:nvPr>
        </p:nvGraphicFramePr>
        <p:xfrm>
          <a:off x="9621838" y="6146800"/>
          <a:ext cx="1812925" cy="485775"/>
        </p:xfrm>
        <a:graphic>
          <a:graphicData uri="http://schemas.openxmlformats.org/presentationml/2006/ole">
            <mc:AlternateContent xmlns:mc="http://schemas.openxmlformats.org/markup-compatibility/2006">
              <mc:Choice xmlns:v="urn:schemas-microsoft-com:vml" Requires="v">
                <p:oleObj name="Equation" r:id="rId20" imgW="1460160" imgH="393480" progId="Equation.DSMT4">
                  <p:embed/>
                </p:oleObj>
              </mc:Choice>
              <mc:Fallback>
                <p:oleObj name="Equation" r:id="rId20" imgW="1460160" imgH="393480" progId="Equation.DSMT4">
                  <p:embed/>
                  <p:pic>
                    <p:nvPicPr>
                      <p:cNvPr id="18" name="Object 17">
                        <a:extLst>
                          <a:ext uri="{FF2B5EF4-FFF2-40B4-BE49-F238E27FC236}">
                            <a16:creationId xmlns:a16="http://schemas.microsoft.com/office/drawing/2014/main" id="{D26E2D02-DC50-4E9E-B419-A8B83E7FCE96}"/>
                          </a:ext>
                        </a:extLst>
                      </p:cNvPr>
                      <p:cNvPicPr>
                        <a:picLocks noChangeAspect="1" noChangeArrowheads="1"/>
                      </p:cNvPicPr>
                      <p:nvPr/>
                    </p:nvPicPr>
                    <p:blipFill>
                      <a:blip r:embed="rId21"/>
                      <a:srcRect/>
                      <a:stretch>
                        <a:fillRect/>
                      </a:stretch>
                    </p:blipFill>
                    <p:spPr bwMode="auto">
                      <a:xfrm>
                        <a:off x="9621838" y="6146800"/>
                        <a:ext cx="1812925" cy="485775"/>
                      </a:xfrm>
                      <a:prstGeom prst="rect">
                        <a:avLst/>
                      </a:prstGeom>
                      <a:solidFill>
                        <a:srgbClr val="CCFFCC"/>
                      </a:solidFill>
                    </p:spPr>
                  </p:pic>
                </p:oleObj>
              </mc:Fallback>
            </mc:AlternateContent>
          </a:graphicData>
        </a:graphic>
      </p:graphicFrame>
      <p:graphicFrame>
        <p:nvGraphicFramePr>
          <p:cNvPr id="8" name="Object 7">
            <a:extLst>
              <a:ext uri="{FF2B5EF4-FFF2-40B4-BE49-F238E27FC236}">
                <a16:creationId xmlns:a16="http://schemas.microsoft.com/office/drawing/2014/main" id="{028B1E06-D1A9-439A-8753-4985F9A29DE4}"/>
              </a:ext>
            </a:extLst>
          </p:cNvPr>
          <p:cNvGraphicFramePr>
            <a:graphicFrameLocks noChangeAspect="1"/>
          </p:cNvGraphicFramePr>
          <p:nvPr>
            <p:extLst>
              <p:ext uri="{D42A27DB-BD31-4B8C-83A1-F6EECF244321}">
                <p14:modId xmlns:p14="http://schemas.microsoft.com/office/powerpoint/2010/main" val="318517302"/>
              </p:ext>
            </p:extLst>
          </p:nvPr>
        </p:nvGraphicFramePr>
        <p:xfrm>
          <a:off x="9668955" y="4791075"/>
          <a:ext cx="1283968" cy="597387"/>
        </p:xfrm>
        <a:graphic>
          <a:graphicData uri="http://schemas.openxmlformats.org/presentationml/2006/ole">
            <mc:AlternateContent xmlns:mc="http://schemas.openxmlformats.org/markup-compatibility/2006">
              <mc:Choice xmlns:v="urn:schemas-microsoft-com:vml" Requires="v">
                <p:oleObj name="Equation" r:id="rId22" imgW="977900" imgH="457200" progId="Equation.DSMT4">
                  <p:embed/>
                </p:oleObj>
              </mc:Choice>
              <mc:Fallback>
                <p:oleObj name="Equation" r:id="rId22" imgW="977900" imgH="457200" progId="Equation.DSMT4">
                  <p:embed/>
                  <p:pic>
                    <p:nvPicPr>
                      <p:cNvPr id="0" name="Object 744"/>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9668955" y="4791075"/>
                        <a:ext cx="1283968" cy="597387"/>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104043296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A2CF62-9C8D-8ECD-3837-6FE42D75600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CE00E8C-2779-3225-C0DB-8D88FE787C26}"/>
              </a:ext>
            </a:extLst>
          </p:cNvPr>
          <p:cNvSpPr>
            <a:spLocks noGrp="1"/>
          </p:cNvSpPr>
          <p:nvPr>
            <p:ph type="ctrTitle"/>
          </p:nvPr>
        </p:nvSpPr>
        <p:spPr>
          <a:xfrm>
            <a:off x="2119306" y="79708"/>
            <a:ext cx="6857231" cy="695286"/>
          </a:xfrm>
        </p:spPr>
        <p:txBody>
          <a:bodyPr>
            <a:normAutofit fontScale="90000"/>
          </a:bodyPr>
          <a:lstStyle/>
          <a:p>
            <a:r>
              <a:rPr lang="en-US" sz="3600" b="1" u="sng">
                <a:latin typeface="+mn-lt"/>
              </a:rPr>
              <a:t>Static Maxwell’s Equations in Insulators</a:t>
            </a:r>
          </a:p>
        </p:txBody>
      </p:sp>
      <p:sp>
        <p:nvSpPr>
          <p:cNvPr id="6" name="TextBox 5">
            <a:extLst>
              <a:ext uri="{FF2B5EF4-FFF2-40B4-BE49-F238E27FC236}">
                <a16:creationId xmlns:a16="http://schemas.microsoft.com/office/drawing/2014/main" id="{CF75AE89-ACC6-65A7-8BE8-EF215CDC00B7}"/>
              </a:ext>
            </a:extLst>
          </p:cNvPr>
          <p:cNvSpPr txBox="1"/>
          <p:nvPr/>
        </p:nvSpPr>
        <p:spPr>
          <a:xfrm>
            <a:off x="337899" y="1310588"/>
            <a:ext cx="2710101" cy="307777"/>
          </a:xfrm>
          <a:prstGeom prst="rect">
            <a:avLst/>
          </a:prstGeom>
          <a:solidFill>
            <a:schemeClr val="accent2">
              <a:lumMod val="20000"/>
              <a:lumOff val="80000"/>
            </a:schemeClr>
          </a:solidFill>
        </p:spPr>
        <p:txBody>
          <a:bodyPr wrap="square" rtlCol="0">
            <a:spAutoFit/>
          </a:bodyPr>
          <a:lstStyle/>
          <a:p>
            <a:r>
              <a:rPr lang="en-US" sz="1400"/>
              <a:t>Maybe throw a problem in here?</a:t>
            </a:r>
          </a:p>
        </p:txBody>
      </p:sp>
    </p:spTree>
    <p:extLst>
      <p:ext uri="{BB962C8B-B14F-4D97-AF65-F5344CB8AC3E}">
        <p14:creationId xmlns:p14="http://schemas.microsoft.com/office/powerpoint/2010/main" val="6938503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AC20CC-D074-4FF2-B8E9-34E530EFBE0E}"/>
              </a:ext>
            </a:extLst>
          </p:cNvPr>
          <p:cNvSpPr>
            <a:spLocks noGrp="1"/>
          </p:cNvSpPr>
          <p:nvPr>
            <p:ph type="ctrTitle"/>
          </p:nvPr>
        </p:nvSpPr>
        <p:spPr>
          <a:xfrm>
            <a:off x="2451913" y="181500"/>
            <a:ext cx="7148660" cy="695286"/>
          </a:xfrm>
        </p:spPr>
        <p:txBody>
          <a:bodyPr>
            <a:normAutofit/>
          </a:bodyPr>
          <a:lstStyle/>
          <a:p>
            <a:r>
              <a:rPr lang="en-US" sz="3600" b="1" u="sng">
                <a:latin typeface="+mn-lt"/>
              </a:rPr>
              <a:t>Free EB (charge specified, no BC)</a:t>
            </a:r>
          </a:p>
        </p:txBody>
      </p:sp>
      <p:sp>
        <p:nvSpPr>
          <p:cNvPr id="4" name="TextBox 3">
            <a:extLst>
              <a:ext uri="{FF2B5EF4-FFF2-40B4-BE49-F238E27FC236}">
                <a16:creationId xmlns:a16="http://schemas.microsoft.com/office/drawing/2014/main" id="{A1440161-F71D-4A8A-911E-2E52C67F13F7}"/>
              </a:ext>
            </a:extLst>
          </p:cNvPr>
          <p:cNvSpPr txBox="1"/>
          <p:nvPr/>
        </p:nvSpPr>
        <p:spPr>
          <a:xfrm>
            <a:off x="278781" y="1138114"/>
            <a:ext cx="10648684" cy="369332"/>
          </a:xfrm>
          <a:prstGeom prst="rect">
            <a:avLst/>
          </a:prstGeom>
          <a:noFill/>
        </p:spPr>
        <p:txBody>
          <a:bodyPr wrap="none" rtlCol="0">
            <a:spAutoFit/>
          </a:bodyPr>
          <a:lstStyle/>
          <a:p>
            <a:r>
              <a:rPr lang="en-US"/>
              <a:t>Let’s consider the case of steady state charge distributions/currents.  Then the fields will be time-independent.  </a:t>
            </a:r>
          </a:p>
        </p:txBody>
      </p:sp>
      <p:graphicFrame>
        <p:nvGraphicFramePr>
          <p:cNvPr id="9" name="Object 8">
            <a:extLst>
              <a:ext uri="{FF2B5EF4-FFF2-40B4-BE49-F238E27FC236}">
                <a16:creationId xmlns:a16="http://schemas.microsoft.com/office/drawing/2014/main" id="{65BBAA6B-4AF6-4195-9F4E-71A0136D0328}"/>
              </a:ext>
            </a:extLst>
          </p:cNvPr>
          <p:cNvGraphicFramePr>
            <a:graphicFrameLocks noChangeAspect="1"/>
          </p:cNvGraphicFramePr>
          <p:nvPr>
            <p:extLst>
              <p:ext uri="{D42A27DB-BD31-4B8C-83A1-F6EECF244321}">
                <p14:modId xmlns:p14="http://schemas.microsoft.com/office/powerpoint/2010/main" val="3660567377"/>
              </p:ext>
            </p:extLst>
          </p:nvPr>
        </p:nvGraphicFramePr>
        <p:xfrm>
          <a:off x="335867" y="1795163"/>
          <a:ext cx="1209881" cy="1337359"/>
        </p:xfrm>
        <a:graphic>
          <a:graphicData uri="http://schemas.openxmlformats.org/presentationml/2006/ole">
            <mc:AlternateContent xmlns:mc="http://schemas.openxmlformats.org/markup-compatibility/2006">
              <mc:Choice xmlns:v="urn:schemas-microsoft-com:vml" Requires="v">
                <p:oleObj name="Equation" r:id="rId2" imgW="825480" imgH="914400" progId="Equation.DSMT4">
                  <p:embed/>
                </p:oleObj>
              </mc:Choice>
              <mc:Fallback>
                <p:oleObj name="Equation" r:id="rId2" imgW="825480" imgH="914400" progId="Equation.DSMT4">
                  <p:embed/>
                  <p:pic>
                    <p:nvPicPr>
                      <p:cNvPr id="0" name="Object 5"/>
                      <p:cNvPicPr>
                        <a:picLocks noChangeAspect="1" noChangeArrowheads="1"/>
                      </p:cNvPicPr>
                      <p:nvPr/>
                    </p:nvPicPr>
                    <p:blipFill>
                      <a:blip r:embed="rId3"/>
                      <a:srcRect/>
                      <a:stretch>
                        <a:fillRect/>
                      </a:stretch>
                    </p:blipFill>
                    <p:spPr bwMode="auto">
                      <a:xfrm>
                        <a:off x="335867" y="1795163"/>
                        <a:ext cx="1209881" cy="1337359"/>
                      </a:xfrm>
                      <a:prstGeom prst="rect">
                        <a:avLst/>
                      </a:prstGeom>
                      <a:solidFill>
                        <a:srgbClr val="CCFFCC"/>
                      </a:solidFill>
                    </p:spPr>
                  </p:pic>
                </p:oleObj>
              </mc:Fallback>
            </mc:AlternateContent>
          </a:graphicData>
        </a:graphic>
      </p:graphicFrame>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45455470-B7DC-41B0-847A-B86ACDB94FCF}"/>
                  </a:ext>
                </a:extLst>
              </p:cNvPr>
              <p:cNvSpPr txBox="1"/>
              <p:nvPr/>
            </p:nvSpPr>
            <p:spPr>
              <a:xfrm flipH="1">
                <a:off x="3343605" y="1768774"/>
                <a:ext cx="4342728" cy="1384995"/>
              </a:xfrm>
              <a:prstGeom prst="rect">
                <a:avLst/>
              </a:prstGeom>
              <a:noFill/>
            </p:spPr>
            <p:txBody>
              <a:bodyPr wrap="square" rtlCol="0">
                <a:spAutoFit/>
              </a:bodyPr>
              <a:lstStyle/>
              <a:p>
                <a:r>
                  <a:rPr lang="en-US" sz="1400"/>
                  <a:t>Typical way to solve these equations is with Green’s functions.  First we’ll make the subs which automatically satisfy the homogeneous equations.  And employ the Coulomb gauge condition: </a:t>
                </a:r>
                <a14:m>
                  <m:oMath xmlns:m="http://schemas.openxmlformats.org/officeDocument/2006/math">
                    <m:r>
                      <m:rPr>
                        <m:sty m:val="p"/>
                      </m:rPr>
                      <a:rPr lang="en-US" sz="1400" i="1" smtClean="0">
                        <a:latin typeface="Cambria Math" panose="02040503050406030204" pitchFamily="18" charset="0"/>
                        <a:ea typeface="Cambria Math" panose="02040503050406030204" pitchFamily="18" charset="0"/>
                      </a:rPr>
                      <m:t>∇</m:t>
                    </m:r>
                    <m:r>
                      <a:rPr lang="en-US" sz="1400" i="1" smtClean="0">
                        <a:latin typeface="Cambria Math" panose="02040503050406030204" pitchFamily="18" charset="0"/>
                        <a:ea typeface="Cambria Math" panose="02040503050406030204" pitchFamily="18" charset="0"/>
                      </a:rPr>
                      <m:t>∙</m:t>
                    </m:r>
                    <m:r>
                      <a:rPr lang="en-US" sz="1400" b="1" i="1" smtClean="0">
                        <a:latin typeface="Cambria Math" panose="02040503050406030204" pitchFamily="18" charset="0"/>
                        <a:ea typeface="Cambria Math" panose="02040503050406030204" pitchFamily="18" charset="0"/>
                      </a:rPr>
                      <m:t>𝑨</m:t>
                    </m:r>
                  </m:oMath>
                </a14:m>
                <a:r>
                  <a:rPr lang="en-US" sz="1400"/>
                  <a:t> = 0.  Note how there are really only 4 d.o.f. within the field, as befits the four independent sources (charge, current)</a:t>
                </a:r>
              </a:p>
            </p:txBody>
          </p:sp>
        </mc:Choice>
        <mc:Fallback xmlns="">
          <p:sp>
            <p:nvSpPr>
              <p:cNvPr id="14" name="TextBox 13">
                <a:extLst>
                  <a:ext uri="{FF2B5EF4-FFF2-40B4-BE49-F238E27FC236}">
                    <a16:creationId xmlns:a16="http://schemas.microsoft.com/office/drawing/2014/main" id="{45455470-B7DC-41B0-847A-B86ACDB94FCF}"/>
                  </a:ext>
                </a:extLst>
              </p:cNvPr>
              <p:cNvSpPr txBox="1">
                <a:spLocks noRot="1" noChangeAspect="1" noMove="1" noResize="1" noEditPoints="1" noAdjustHandles="1" noChangeArrowheads="1" noChangeShapeType="1" noTextEdit="1"/>
              </p:cNvSpPr>
              <p:nvPr/>
            </p:nvSpPr>
            <p:spPr>
              <a:xfrm flipH="1">
                <a:off x="3343605" y="1768774"/>
                <a:ext cx="4342728" cy="1384995"/>
              </a:xfrm>
              <a:prstGeom prst="rect">
                <a:avLst/>
              </a:prstGeom>
              <a:blipFill>
                <a:blip r:embed="rId4"/>
                <a:stretch>
                  <a:fillRect l="-421" t="-881" b="-3965"/>
                </a:stretch>
              </a:blipFill>
            </p:spPr>
            <p:txBody>
              <a:bodyPr/>
              <a:lstStyle/>
              <a:p>
                <a:r>
                  <a:rPr lang="en-US">
                    <a:noFill/>
                  </a:rPr>
                  <a:t> </a:t>
                </a:r>
              </a:p>
            </p:txBody>
          </p:sp>
        </mc:Fallback>
      </mc:AlternateContent>
      <p:graphicFrame>
        <p:nvGraphicFramePr>
          <p:cNvPr id="15" name="Object 14">
            <a:extLst>
              <a:ext uri="{FF2B5EF4-FFF2-40B4-BE49-F238E27FC236}">
                <a16:creationId xmlns:a16="http://schemas.microsoft.com/office/drawing/2014/main" id="{42B6E794-89C9-4C09-A292-04BCCD27FC17}"/>
              </a:ext>
            </a:extLst>
          </p:cNvPr>
          <p:cNvGraphicFramePr>
            <a:graphicFrameLocks noChangeAspect="1"/>
          </p:cNvGraphicFramePr>
          <p:nvPr>
            <p:extLst>
              <p:ext uri="{D42A27DB-BD31-4B8C-83A1-F6EECF244321}">
                <p14:modId xmlns:p14="http://schemas.microsoft.com/office/powerpoint/2010/main" val="1795241695"/>
              </p:ext>
            </p:extLst>
          </p:nvPr>
        </p:nvGraphicFramePr>
        <p:xfrm>
          <a:off x="1739207" y="1802842"/>
          <a:ext cx="1274277" cy="1329680"/>
        </p:xfrm>
        <a:graphic>
          <a:graphicData uri="http://schemas.openxmlformats.org/presentationml/2006/ole">
            <mc:AlternateContent xmlns:mc="http://schemas.openxmlformats.org/markup-compatibility/2006">
              <mc:Choice xmlns:v="urn:schemas-microsoft-com:vml" Requires="v">
                <p:oleObj name="Equation" r:id="rId5" imgW="876300" imgH="914400" progId="Equation.DSMT4">
                  <p:embed/>
                </p:oleObj>
              </mc:Choice>
              <mc:Fallback>
                <p:oleObj name="Equation" r:id="rId5" imgW="876300" imgH="914400" progId="Equation.DSMT4">
                  <p:embed/>
                  <p:pic>
                    <p:nvPicPr>
                      <p:cNvPr id="11" name="Object 10">
                        <a:extLst>
                          <a:ext uri="{FF2B5EF4-FFF2-40B4-BE49-F238E27FC236}">
                            <a16:creationId xmlns:a16="http://schemas.microsoft.com/office/drawing/2014/main" id="{F4E5AE58-3B56-4F0A-B848-0D39F01A772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39207" y="1802842"/>
                        <a:ext cx="1274277" cy="1329680"/>
                      </a:xfrm>
                      <a:prstGeom prst="rect">
                        <a:avLst/>
                      </a:prstGeom>
                      <a:solidFill>
                        <a:srgbClr val="CCFFCC"/>
                      </a:solidFill>
                    </p:spPr>
                  </p:pic>
                </p:oleObj>
              </mc:Fallback>
            </mc:AlternateContent>
          </a:graphicData>
        </a:graphic>
      </p:graphicFrame>
      <p:graphicFrame>
        <p:nvGraphicFramePr>
          <p:cNvPr id="17" name="Object 16">
            <a:extLst>
              <a:ext uri="{FF2B5EF4-FFF2-40B4-BE49-F238E27FC236}">
                <a16:creationId xmlns:a16="http://schemas.microsoft.com/office/drawing/2014/main" id="{64EB7862-3B10-46E8-AED0-543DE4E9209F}"/>
              </a:ext>
            </a:extLst>
          </p:cNvPr>
          <p:cNvGraphicFramePr>
            <a:graphicFrameLocks noChangeAspect="1"/>
          </p:cNvGraphicFramePr>
          <p:nvPr>
            <p:extLst>
              <p:ext uri="{D42A27DB-BD31-4B8C-83A1-F6EECF244321}">
                <p14:modId xmlns:p14="http://schemas.microsoft.com/office/powerpoint/2010/main" val="1765221562"/>
              </p:ext>
            </p:extLst>
          </p:nvPr>
        </p:nvGraphicFramePr>
        <p:xfrm>
          <a:off x="8091686" y="1888092"/>
          <a:ext cx="875483" cy="549032"/>
        </p:xfrm>
        <a:graphic>
          <a:graphicData uri="http://schemas.openxmlformats.org/presentationml/2006/ole">
            <mc:AlternateContent xmlns:mc="http://schemas.openxmlformats.org/markup-compatibility/2006">
              <mc:Choice xmlns:v="urn:schemas-microsoft-com:vml" Requires="v">
                <p:oleObj name="Equation" r:id="rId7" imgW="647419" imgH="406224" progId="Equation.DSMT4">
                  <p:embed/>
                </p:oleObj>
              </mc:Choice>
              <mc:Fallback>
                <p:oleObj name="Equation" r:id="rId7" imgW="647419" imgH="406224" progId="Equation.DSMT4">
                  <p:embed/>
                  <p:pic>
                    <p:nvPicPr>
                      <p:cNvPr id="0" name="Object 1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091686" y="1888092"/>
                        <a:ext cx="875483" cy="549032"/>
                      </a:xfrm>
                      <a:prstGeom prst="rect">
                        <a:avLst/>
                      </a:prstGeom>
                      <a:solidFill>
                        <a:srgbClr val="CCFFCC"/>
                      </a:solidFill>
                    </p:spPr>
                  </p:pic>
                </p:oleObj>
              </mc:Fallback>
            </mc:AlternateContent>
          </a:graphicData>
        </a:graphic>
      </p:graphicFrame>
      <p:cxnSp>
        <p:nvCxnSpPr>
          <p:cNvPr id="19" name="Straight Arrow Connector 18">
            <a:extLst>
              <a:ext uri="{FF2B5EF4-FFF2-40B4-BE49-F238E27FC236}">
                <a16:creationId xmlns:a16="http://schemas.microsoft.com/office/drawing/2014/main" id="{531E6DAD-0366-46D6-A299-38CBAAFA2D7B}"/>
              </a:ext>
            </a:extLst>
          </p:cNvPr>
          <p:cNvCxnSpPr>
            <a:cxnSpLocks/>
          </p:cNvCxnSpPr>
          <p:nvPr/>
        </p:nvCxnSpPr>
        <p:spPr>
          <a:xfrm>
            <a:off x="9228041" y="2187017"/>
            <a:ext cx="59297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aphicFrame>
        <p:nvGraphicFramePr>
          <p:cNvPr id="21" name="Object 20">
            <a:extLst>
              <a:ext uri="{FF2B5EF4-FFF2-40B4-BE49-F238E27FC236}">
                <a16:creationId xmlns:a16="http://schemas.microsoft.com/office/drawing/2014/main" id="{5B20A8A8-31F3-483B-AC4E-D38FC88888E8}"/>
              </a:ext>
            </a:extLst>
          </p:cNvPr>
          <p:cNvGraphicFramePr>
            <a:graphicFrameLocks noChangeAspect="1"/>
          </p:cNvGraphicFramePr>
          <p:nvPr>
            <p:extLst>
              <p:ext uri="{D42A27DB-BD31-4B8C-83A1-F6EECF244321}">
                <p14:modId xmlns:p14="http://schemas.microsoft.com/office/powerpoint/2010/main" val="2736808314"/>
              </p:ext>
            </p:extLst>
          </p:nvPr>
        </p:nvGraphicFramePr>
        <p:xfrm>
          <a:off x="10081886" y="1795163"/>
          <a:ext cx="1255713" cy="701675"/>
        </p:xfrm>
        <a:graphic>
          <a:graphicData uri="http://schemas.openxmlformats.org/presentationml/2006/ole">
            <mc:AlternateContent xmlns:mc="http://schemas.openxmlformats.org/markup-compatibility/2006">
              <mc:Choice xmlns:v="urn:schemas-microsoft-com:vml" Requires="v">
                <p:oleObj name="Equation" r:id="rId9" imgW="876240" imgH="482400" progId="Equation.DSMT4">
                  <p:embed/>
                </p:oleObj>
              </mc:Choice>
              <mc:Fallback>
                <p:oleObj name="Equation" r:id="rId9" imgW="876240" imgH="482400" progId="Equation.DSMT4">
                  <p:embed/>
                  <p:pic>
                    <p:nvPicPr>
                      <p:cNvPr id="0" name="Object 21"/>
                      <p:cNvPicPr>
                        <a:picLocks noChangeAspect="1" noChangeArrowheads="1"/>
                      </p:cNvPicPr>
                      <p:nvPr/>
                    </p:nvPicPr>
                    <p:blipFill>
                      <a:blip r:embed="rId10"/>
                      <a:srcRect/>
                      <a:stretch>
                        <a:fillRect/>
                      </a:stretch>
                    </p:blipFill>
                    <p:spPr bwMode="auto">
                      <a:xfrm>
                        <a:off x="10081886" y="1795163"/>
                        <a:ext cx="1255713" cy="701675"/>
                      </a:xfrm>
                      <a:prstGeom prst="rect">
                        <a:avLst/>
                      </a:prstGeom>
                      <a:solidFill>
                        <a:srgbClr val="CCFFCC"/>
                      </a:solidFill>
                    </p:spPr>
                  </p:pic>
                </p:oleObj>
              </mc:Fallback>
            </mc:AlternateContent>
          </a:graphicData>
        </a:graphic>
      </p:graphicFrame>
      <p:sp>
        <p:nvSpPr>
          <p:cNvPr id="22" name="TextBox 21">
            <a:extLst>
              <a:ext uri="{FF2B5EF4-FFF2-40B4-BE49-F238E27FC236}">
                <a16:creationId xmlns:a16="http://schemas.microsoft.com/office/drawing/2014/main" id="{DD096B7E-A903-4443-80AA-0255E1464654}"/>
              </a:ext>
            </a:extLst>
          </p:cNvPr>
          <p:cNvSpPr txBox="1"/>
          <p:nvPr/>
        </p:nvSpPr>
        <p:spPr>
          <a:xfrm>
            <a:off x="278781" y="3555463"/>
            <a:ext cx="4672561" cy="369332"/>
          </a:xfrm>
          <a:prstGeom prst="rect">
            <a:avLst/>
          </a:prstGeom>
          <a:noFill/>
        </p:spPr>
        <p:txBody>
          <a:bodyPr wrap="none" rtlCol="0">
            <a:spAutoFit/>
          </a:bodyPr>
          <a:lstStyle/>
          <a:p>
            <a:r>
              <a:rPr lang="en-US"/>
              <a:t>Then we use the GF technique, illustrated for </a:t>
            </a:r>
            <a:r>
              <a:rPr lang="el-GR"/>
              <a:t>φ</a:t>
            </a:r>
            <a:r>
              <a:rPr lang="en-US"/>
              <a:t>:</a:t>
            </a:r>
          </a:p>
        </p:txBody>
      </p:sp>
      <p:graphicFrame>
        <p:nvGraphicFramePr>
          <p:cNvPr id="24" name="Object 23">
            <a:extLst>
              <a:ext uri="{FF2B5EF4-FFF2-40B4-BE49-F238E27FC236}">
                <a16:creationId xmlns:a16="http://schemas.microsoft.com/office/drawing/2014/main" id="{23FCE637-6D9F-4CC7-9A98-67C3E99D937E}"/>
              </a:ext>
            </a:extLst>
          </p:cNvPr>
          <p:cNvGraphicFramePr>
            <a:graphicFrameLocks noChangeAspect="1"/>
          </p:cNvGraphicFramePr>
          <p:nvPr>
            <p:extLst>
              <p:ext uri="{D42A27DB-BD31-4B8C-83A1-F6EECF244321}">
                <p14:modId xmlns:p14="http://schemas.microsoft.com/office/powerpoint/2010/main" val="3448441794"/>
              </p:ext>
            </p:extLst>
          </p:nvPr>
        </p:nvGraphicFramePr>
        <p:xfrm>
          <a:off x="371042" y="3999796"/>
          <a:ext cx="2777512" cy="692660"/>
        </p:xfrm>
        <a:graphic>
          <a:graphicData uri="http://schemas.openxmlformats.org/presentationml/2006/ole">
            <mc:AlternateContent xmlns:mc="http://schemas.openxmlformats.org/markup-compatibility/2006">
              <mc:Choice xmlns:v="urn:schemas-microsoft-com:vml" Requires="v">
                <p:oleObj name="Equation" r:id="rId11" imgW="1892160" imgH="482400" progId="Equation.DSMT4">
                  <p:embed/>
                </p:oleObj>
              </mc:Choice>
              <mc:Fallback>
                <p:oleObj name="Equation" r:id="rId11" imgW="1892160" imgH="482400" progId="Equation.DSMT4">
                  <p:embed/>
                  <p:pic>
                    <p:nvPicPr>
                      <p:cNvPr id="0" name="Object 27"/>
                      <p:cNvPicPr>
                        <a:picLocks noChangeAspect="1" noChangeArrowheads="1"/>
                      </p:cNvPicPr>
                      <p:nvPr/>
                    </p:nvPicPr>
                    <p:blipFill>
                      <a:blip r:embed="rId12"/>
                      <a:srcRect/>
                      <a:stretch>
                        <a:fillRect/>
                      </a:stretch>
                    </p:blipFill>
                    <p:spPr bwMode="auto">
                      <a:xfrm>
                        <a:off x="371042" y="3999796"/>
                        <a:ext cx="2777512" cy="692660"/>
                      </a:xfrm>
                      <a:prstGeom prst="rect">
                        <a:avLst/>
                      </a:prstGeom>
                      <a:solidFill>
                        <a:srgbClr val="CCFFCC"/>
                      </a:solidFill>
                    </p:spPr>
                  </p:pic>
                </p:oleObj>
              </mc:Fallback>
            </mc:AlternateContent>
          </a:graphicData>
        </a:graphic>
      </p:graphicFrame>
      <p:graphicFrame>
        <p:nvGraphicFramePr>
          <p:cNvPr id="26" name="Object 25">
            <a:extLst>
              <a:ext uri="{FF2B5EF4-FFF2-40B4-BE49-F238E27FC236}">
                <a16:creationId xmlns:a16="http://schemas.microsoft.com/office/drawing/2014/main" id="{8FB68881-6CA8-465D-B96F-88F2F30F1CB5}"/>
              </a:ext>
            </a:extLst>
          </p:cNvPr>
          <p:cNvGraphicFramePr>
            <a:graphicFrameLocks noChangeAspect="1"/>
          </p:cNvGraphicFramePr>
          <p:nvPr>
            <p:extLst>
              <p:ext uri="{D42A27DB-BD31-4B8C-83A1-F6EECF244321}">
                <p14:modId xmlns:p14="http://schemas.microsoft.com/office/powerpoint/2010/main" val="4103691058"/>
              </p:ext>
            </p:extLst>
          </p:nvPr>
        </p:nvGraphicFramePr>
        <p:xfrm>
          <a:off x="346094" y="4950674"/>
          <a:ext cx="2632776" cy="647514"/>
        </p:xfrm>
        <a:graphic>
          <a:graphicData uri="http://schemas.openxmlformats.org/presentationml/2006/ole">
            <mc:AlternateContent xmlns:mc="http://schemas.openxmlformats.org/markup-compatibility/2006">
              <mc:Choice xmlns:v="urn:schemas-microsoft-com:vml" Requires="v">
                <p:oleObj name="Equation" r:id="rId13" imgW="1854200" imgH="457200" progId="Equation.DSMT4">
                  <p:embed/>
                </p:oleObj>
              </mc:Choice>
              <mc:Fallback>
                <p:oleObj name="Equation" r:id="rId13" imgW="1854200" imgH="457200" progId="Equation.DSMT4">
                  <p:embed/>
                  <p:pic>
                    <p:nvPicPr>
                      <p:cNvPr id="0" name="Object 29"/>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46094" y="4950674"/>
                        <a:ext cx="2632776" cy="647514"/>
                      </a:xfrm>
                      <a:prstGeom prst="rect">
                        <a:avLst/>
                      </a:prstGeom>
                      <a:noFill/>
                    </p:spPr>
                  </p:pic>
                </p:oleObj>
              </mc:Fallback>
            </mc:AlternateContent>
          </a:graphicData>
        </a:graphic>
      </p:graphicFrame>
      <p:sp>
        <p:nvSpPr>
          <p:cNvPr id="27" name="TextBox 26">
            <a:extLst>
              <a:ext uri="{FF2B5EF4-FFF2-40B4-BE49-F238E27FC236}">
                <a16:creationId xmlns:a16="http://schemas.microsoft.com/office/drawing/2014/main" id="{FBB9E590-F37E-4257-8411-3538F1EC54CC}"/>
              </a:ext>
            </a:extLst>
          </p:cNvPr>
          <p:cNvSpPr txBox="1"/>
          <p:nvPr/>
        </p:nvSpPr>
        <p:spPr>
          <a:xfrm>
            <a:off x="278781" y="5702576"/>
            <a:ext cx="5129560" cy="369332"/>
          </a:xfrm>
          <a:prstGeom prst="rect">
            <a:avLst/>
          </a:prstGeom>
          <a:noFill/>
        </p:spPr>
        <p:txBody>
          <a:bodyPr wrap="square" rtlCol="0">
            <a:spAutoFit/>
          </a:bodyPr>
          <a:lstStyle/>
          <a:p>
            <a:r>
              <a:rPr lang="en-US"/>
              <a:t>Taking the Fourier transform of both sides, we get:</a:t>
            </a:r>
          </a:p>
        </p:txBody>
      </p:sp>
      <p:graphicFrame>
        <p:nvGraphicFramePr>
          <p:cNvPr id="29" name="Object 28">
            <a:extLst>
              <a:ext uri="{FF2B5EF4-FFF2-40B4-BE49-F238E27FC236}">
                <a16:creationId xmlns:a16="http://schemas.microsoft.com/office/drawing/2014/main" id="{61EB2684-C03A-4F31-B7FA-992A112552E4}"/>
              </a:ext>
            </a:extLst>
          </p:cNvPr>
          <p:cNvGraphicFramePr>
            <a:graphicFrameLocks noChangeAspect="1"/>
          </p:cNvGraphicFramePr>
          <p:nvPr>
            <p:extLst>
              <p:ext uri="{D42A27DB-BD31-4B8C-83A1-F6EECF244321}">
                <p14:modId xmlns:p14="http://schemas.microsoft.com/office/powerpoint/2010/main" val="2373031928"/>
              </p:ext>
            </p:extLst>
          </p:nvPr>
        </p:nvGraphicFramePr>
        <p:xfrm>
          <a:off x="346094" y="6071908"/>
          <a:ext cx="2016639" cy="646330"/>
        </p:xfrm>
        <a:graphic>
          <a:graphicData uri="http://schemas.openxmlformats.org/presentationml/2006/ole">
            <mc:AlternateContent xmlns:mc="http://schemas.openxmlformats.org/markup-compatibility/2006">
              <mc:Choice xmlns:v="urn:schemas-microsoft-com:vml" Requires="v">
                <p:oleObj name="Equation" r:id="rId15" imgW="1396394" imgH="444307" progId="Equation.DSMT4">
                  <p:embed/>
                </p:oleObj>
              </mc:Choice>
              <mc:Fallback>
                <p:oleObj name="Equation" r:id="rId15" imgW="1396394" imgH="444307" progId="Equation.DSMT4">
                  <p:embed/>
                  <p:pic>
                    <p:nvPicPr>
                      <p:cNvPr id="0" name="Object 31"/>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346094" y="6071908"/>
                        <a:ext cx="2016639" cy="646330"/>
                      </a:xfrm>
                      <a:prstGeom prst="rect">
                        <a:avLst/>
                      </a:prstGeom>
                      <a:solidFill>
                        <a:schemeClr val="bg1"/>
                      </a:solidFill>
                    </p:spPr>
                  </p:pic>
                </p:oleObj>
              </mc:Fallback>
            </mc:AlternateContent>
          </a:graphicData>
        </a:graphic>
      </p:graphicFrame>
      <p:sp>
        <p:nvSpPr>
          <p:cNvPr id="30" name="TextBox 29">
            <a:extLst>
              <a:ext uri="{FF2B5EF4-FFF2-40B4-BE49-F238E27FC236}">
                <a16:creationId xmlns:a16="http://schemas.microsoft.com/office/drawing/2014/main" id="{85CCB822-CD1F-41FC-BB3A-DB7D82093AF1}"/>
              </a:ext>
            </a:extLst>
          </p:cNvPr>
          <p:cNvSpPr txBox="1"/>
          <p:nvPr/>
        </p:nvSpPr>
        <p:spPr>
          <a:xfrm>
            <a:off x="5925017" y="3556568"/>
            <a:ext cx="1997786" cy="369332"/>
          </a:xfrm>
          <a:prstGeom prst="rect">
            <a:avLst/>
          </a:prstGeom>
          <a:noFill/>
        </p:spPr>
        <p:txBody>
          <a:bodyPr wrap="square" rtlCol="0">
            <a:spAutoFit/>
          </a:bodyPr>
          <a:lstStyle/>
          <a:p>
            <a:r>
              <a:rPr lang="en-US"/>
              <a:t>And then we have:</a:t>
            </a:r>
          </a:p>
        </p:txBody>
      </p:sp>
      <p:graphicFrame>
        <p:nvGraphicFramePr>
          <p:cNvPr id="33" name="Object 32">
            <a:extLst>
              <a:ext uri="{FF2B5EF4-FFF2-40B4-BE49-F238E27FC236}">
                <a16:creationId xmlns:a16="http://schemas.microsoft.com/office/drawing/2014/main" id="{8B9C3666-5DFF-4AFA-999E-96FF7B960EC0}"/>
              </a:ext>
            </a:extLst>
          </p:cNvPr>
          <p:cNvGraphicFramePr>
            <a:graphicFrameLocks noChangeAspect="1"/>
          </p:cNvGraphicFramePr>
          <p:nvPr>
            <p:extLst>
              <p:ext uri="{D42A27DB-BD31-4B8C-83A1-F6EECF244321}">
                <p14:modId xmlns:p14="http://schemas.microsoft.com/office/powerpoint/2010/main" val="2023884313"/>
              </p:ext>
            </p:extLst>
          </p:nvPr>
        </p:nvGraphicFramePr>
        <p:xfrm>
          <a:off x="6026243" y="4057449"/>
          <a:ext cx="2161583" cy="1184757"/>
        </p:xfrm>
        <a:graphic>
          <a:graphicData uri="http://schemas.openxmlformats.org/presentationml/2006/ole">
            <mc:AlternateContent xmlns:mc="http://schemas.openxmlformats.org/markup-compatibility/2006">
              <mc:Choice xmlns:v="urn:schemas-microsoft-com:vml" Requires="v">
                <p:oleObj name="Equation" r:id="rId17" imgW="1586811" imgH="863225" progId="Equation.DSMT4">
                  <p:embed/>
                </p:oleObj>
              </mc:Choice>
              <mc:Fallback>
                <p:oleObj name="Equation" r:id="rId17" imgW="1586811" imgH="863225" progId="Equation.DSMT4">
                  <p:embed/>
                  <p:pic>
                    <p:nvPicPr>
                      <p:cNvPr id="0" name="Object 33"/>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6026243" y="4057449"/>
                        <a:ext cx="2161583" cy="1184757"/>
                      </a:xfrm>
                      <a:prstGeom prst="rect">
                        <a:avLst/>
                      </a:prstGeom>
                      <a:solidFill>
                        <a:srgbClr val="CCFFCC"/>
                      </a:solidFill>
                    </p:spPr>
                  </p:pic>
                </p:oleObj>
              </mc:Fallback>
            </mc:AlternateContent>
          </a:graphicData>
        </a:graphic>
      </p:graphicFrame>
      <p:graphicFrame>
        <p:nvGraphicFramePr>
          <p:cNvPr id="35" name="Object 34">
            <a:extLst>
              <a:ext uri="{FF2B5EF4-FFF2-40B4-BE49-F238E27FC236}">
                <a16:creationId xmlns:a16="http://schemas.microsoft.com/office/drawing/2014/main" id="{D3FC6124-9DEB-4F13-AB3F-E594F22BB447}"/>
              </a:ext>
            </a:extLst>
          </p:cNvPr>
          <p:cNvGraphicFramePr>
            <a:graphicFrameLocks noChangeAspect="1"/>
          </p:cNvGraphicFramePr>
          <p:nvPr>
            <p:extLst>
              <p:ext uri="{D42A27DB-BD31-4B8C-83A1-F6EECF244321}">
                <p14:modId xmlns:p14="http://schemas.microsoft.com/office/powerpoint/2010/main" val="3981854781"/>
              </p:ext>
            </p:extLst>
          </p:nvPr>
        </p:nvGraphicFramePr>
        <p:xfrm>
          <a:off x="9748838" y="4070350"/>
          <a:ext cx="1978025" cy="1109663"/>
        </p:xfrm>
        <a:graphic>
          <a:graphicData uri="http://schemas.openxmlformats.org/presentationml/2006/ole">
            <mc:AlternateContent xmlns:mc="http://schemas.openxmlformats.org/markup-compatibility/2006">
              <mc:Choice xmlns:v="urn:schemas-microsoft-com:vml" Requires="v">
                <p:oleObj name="Equation" r:id="rId19" imgW="1536480" imgH="863280" progId="Equation.DSMT4">
                  <p:embed/>
                </p:oleObj>
              </mc:Choice>
              <mc:Fallback>
                <p:oleObj name="Equation" r:id="rId19" imgW="1536480" imgH="863280" progId="Equation.DSMT4">
                  <p:embed/>
                  <p:pic>
                    <p:nvPicPr>
                      <p:cNvPr id="0" name="Object 43"/>
                      <p:cNvPicPr>
                        <a:picLocks noChangeAspect="1" noChangeArrowheads="1"/>
                      </p:cNvPicPr>
                      <p:nvPr/>
                    </p:nvPicPr>
                    <p:blipFill>
                      <a:blip r:embed="rId20"/>
                      <a:srcRect/>
                      <a:stretch>
                        <a:fillRect/>
                      </a:stretch>
                    </p:blipFill>
                    <p:spPr bwMode="auto">
                      <a:xfrm>
                        <a:off x="9748838" y="4070350"/>
                        <a:ext cx="1978025" cy="1109663"/>
                      </a:xfrm>
                      <a:prstGeom prst="rect">
                        <a:avLst/>
                      </a:prstGeom>
                      <a:solidFill>
                        <a:srgbClr val="CCFFCC"/>
                      </a:solidFill>
                    </p:spPr>
                  </p:pic>
                </p:oleObj>
              </mc:Fallback>
            </mc:AlternateContent>
          </a:graphicData>
        </a:graphic>
      </p:graphicFrame>
      <p:cxnSp>
        <p:nvCxnSpPr>
          <p:cNvPr id="36" name="Straight Arrow Connector 35">
            <a:extLst>
              <a:ext uri="{FF2B5EF4-FFF2-40B4-BE49-F238E27FC236}">
                <a16:creationId xmlns:a16="http://schemas.microsoft.com/office/drawing/2014/main" id="{75DAE32F-9D92-440D-A317-7B568E385346}"/>
              </a:ext>
            </a:extLst>
          </p:cNvPr>
          <p:cNvCxnSpPr/>
          <p:nvPr/>
        </p:nvCxnSpPr>
        <p:spPr>
          <a:xfrm>
            <a:off x="8378889" y="4658894"/>
            <a:ext cx="115451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AA339BCE-B265-3DA7-F0D0-7153CE83C01F}"/>
              </a:ext>
            </a:extLst>
          </p:cNvPr>
          <p:cNvSpPr txBox="1"/>
          <p:nvPr/>
        </p:nvSpPr>
        <p:spPr>
          <a:xfrm>
            <a:off x="9712729" y="5517910"/>
            <a:ext cx="2429471" cy="738664"/>
          </a:xfrm>
          <a:prstGeom prst="rect">
            <a:avLst/>
          </a:prstGeom>
          <a:noFill/>
        </p:spPr>
        <p:txBody>
          <a:bodyPr wrap="square" rtlCol="0">
            <a:spAutoFit/>
          </a:bodyPr>
          <a:lstStyle/>
          <a:p>
            <a:r>
              <a:rPr lang="en-US" sz="1400"/>
              <a:t>think we take curl w/r to r, then say curl w/r to r’ (still just of denominator), then IBP.</a:t>
            </a:r>
            <a:endParaRPr lang="en-US"/>
          </a:p>
        </p:txBody>
      </p:sp>
    </p:spTree>
    <p:extLst>
      <p:ext uri="{BB962C8B-B14F-4D97-AF65-F5344CB8AC3E}">
        <p14:creationId xmlns:p14="http://schemas.microsoft.com/office/powerpoint/2010/main" val="412921547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AC20CC-D074-4FF2-B8E9-34E530EFBE0E}"/>
              </a:ext>
            </a:extLst>
          </p:cNvPr>
          <p:cNvSpPr>
            <a:spLocks noGrp="1"/>
          </p:cNvSpPr>
          <p:nvPr>
            <p:ph type="ctrTitle"/>
          </p:nvPr>
        </p:nvSpPr>
        <p:spPr>
          <a:xfrm>
            <a:off x="3102794" y="172738"/>
            <a:ext cx="5024487" cy="534491"/>
          </a:xfrm>
        </p:spPr>
        <p:txBody>
          <a:bodyPr>
            <a:normAutofit fontScale="90000"/>
          </a:bodyPr>
          <a:lstStyle/>
          <a:p>
            <a:r>
              <a:rPr lang="en-US" sz="3600" b="1" u="sng">
                <a:latin typeface="+mn-lt"/>
              </a:rPr>
              <a:t>Insulator EB Energy</a:t>
            </a:r>
          </a:p>
        </p:txBody>
      </p:sp>
      <p:sp>
        <p:nvSpPr>
          <p:cNvPr id="5" name="TextBox 4">
            <a:extLst>
              <a:ext uri="{FF2B5EF4-FFF2-40B4-BE49-F238E27FC236}">
                <a16:creationId xmlns:a16="http://schemas.microsoft.com/office/drawing/2014/main" id="{A8588664-0DAD-471B-AC40-85AB10C58230}"/>
              </a:ext>
            </a:extLst>
          </p:cNvPr>
          <p:cNvSpPr txBox="1"/>
          <p:nvPr/>
        </p:nvSpPr>
        <p:spPr>
          <a:xfrm>
            <a:off x="444631" y="1241588"/>
            <a:ext cx="11302738" cy="954107"/>
          </a:xfrm>
          <a:prstGeom prst="rect">
            <a:avLst/>
          </a:prstGeom>
          <a:noFill/>
        </p:spPr>
        <p:txBody>
          <a:bodyPr wrap="square" rtlCol="0">
            <a:spAutoFit/>
          </a:bodyPr>
          <a:lstStyle/>
          <a:p>
            <a:r>
              <a:rPr lang="en-US" sz="1400"/>
              <a:t>So now we want to calculate the energy stored in a dielectric/magnetic material + free charge distribution.  This is the work required to take us from the situation where we have no free charge present to where we do.  From the first law, this is also the change in internal energy (we neglect kinetic energy of free currents though) minus whatever heat is added.  The Q term is only necessary to include in the paramagnetic case (as isentropic work doesn’t change its magnetization - see Thermo file).  So we must add Q to keep magnetic susceptibility constant and allow for magnetization change.  </a:t>
            </a:r>
          </a:p>
        </p:txBody>
      </p:sp>
      <p:graphicFrame>
        <p:nvGraphicFramePr>
          <p:cNvPr id="17" name="Object 16">
            <a:extLst>
              <a:ext uri="{FF2B5EF4-FFF2-40B4-BE49-F238E27FC236}">
                <a16:creationId xmlns:a16="http://schemas.microsoft.com/office/drawing/2014/main" id="{B1BAF90E-66C2-4854-BF0F-31B0368698EF}"/>
              </a:ext>
            </a:extLst>
          </p:cNvPr>
          <p:cNvGraphicFramePr>
            <a:graphicFrameLocks noChangeAspect="1"/>
          </p:cNvGraphicFramePr>
          <p:nvPr>
            <p:extLst>
              <p:ext uri="{D42A27DB-BD31-4B8C-83A1-F6EECF244321}">
                <p14:modId xmlns:p14="http://schemas.microsoft.com/office/powerpoint/2010/main" val="2409762881"/>
              </p:ext>
            </p:extLst>
          </p:nvPr>
        </p:nvGraphicFramePr>
        <p:xfrm>
          <a:off x="552008" y="5565658"/>
          <a:ext cx="3968750" cy="587375"/>
        </p:xfrm>
        <a:graphic>
          <a:graphicData uri="http://schemas.openxmlformats.org/presentationml/2006/ole">
            <mc:AlternateContent xmlns:mc="http://schemas.openxmlformats.org/markup-compatibility/2006">
              <mc:Choice xmlns:v="urn:schemas-microsoft-com:vml" Requires="v">
                <p:oleObj name="Equation" r:id="rId2" imgW="2654280" imgH="393480" progId="Equation.DSMT4">
                  <p:embed/>
                </p:oleObj>
              </mc:Choice>
              <mc:Fallback>
                <p:oleObj name="Equation" r:id="rId2" imgW="2654280" imgH="393480" progId="Equation.DSMT4">
                  <p:embed/>
                  <p:pic>
                    <p:nvPicPr>
                      <p:cNvPr id="8" name="Object 7">
                        <a:extLst>
                          <a:ext uri="{FF2B5EF4-FFF2-40B4-BE49-F238E27FC236}">
                            <a16:creationId xmlns:a16="http://schemas.microsoft.com/office/drawing/2014/main" id="{6451F0F5-B0DD-4C13-B664-0DE51588D134}"/>
                          </a:ext>
                        </a:extLst>
                      </p:cNvPr>
                      <p:cNvPicPr>
                        <a:picLocks noChangeAspect="1" noChangeArrowheads="1"/>
                      </p:cNvPicPr>
                      <p:nvPr/>
                    </p:nvPicPr>
                    <p:blipFill>
                      <a:blip r:embed="rId3"/>
                      <a:srcRect/>
                      <a:stretch>
                        <a:fillRect/>
                      </a:stretch>
                    </p:blipFill>
                    <p:spPr bwMode="auto">
                      <a:xfrm>
                        <a:off x="552008" y="5565658"/>
                        <a:ext cx="3968750" cy="587375"/>
                      </a:xfrm>
                      <a:prstGeom prst="rect">
                        <a:avLst/>
                      </a:prstGeom>
                      <a:solidFill>
                        <a:srgbClr val="CCFFCC"/>
                      </a:solidFill>
                    </p:spPr>
                  </p:pic>
                </p:oleObj>
              </mc:Fallback>
            </mc:AlternateContent>
          </a:graphicData>
        </a:graphic>
      </p:graphicFrame>
      <p:sp>
        <p:nvSpPr>
          <p:cNvPr id="4" name="TextBox 3">
            <a:extLst>
              <a:ext uri="{FF2B5EF4-FFF2-40B4-BE49-F238E27FC236}">
                <a16:creationId xmlns:a16="http://schemas.microsoft.com/office/drawing/2014/main" id="{5ABF4239-1C78-4ED3-A805-025E7D6D5E62}"/>
              </a:ext>
            </a:extLst>
          </p:cNvPr>
          <p:cNvSpPr txBox="1"/>
          <p:nvPr/>
        </p:nvSpPr>
        <p:spPr>
          <a:xfrm>
            <a:off x="452488" y="2441815"/>
            <a:ext cx="1582997" cy="369332"/>
          </a:xfrm>
          <a:prstGeom prst="rect">
            <a:avLst/>
          </a:prstGeom>
          <a:noFill/>
        </p:spPr>
        <p:txBody>
          <a:bodyPr wrap="none" rtlCol="0">
            <a:spAutoFit/>
          </a:bodyPr>
          <a:lstStyle/>
          <a:p>
            <a:r>
              <a:rPr lang="en-US" b="1"/>
              <a:t>Electric energy</a:t>
            </a:r>
          </a:p>
        </p:txBody>
      </p:sp>
      <p:sp>
        <p:nvSpPr>
          <p:cNvPr id="6" name="TextBox 5">
            <a:extLst>
              <a:ext uri="{FF2B5EF4-FFF2-40B4-BE49-F238E27FC236}">
                <a16:creationId xmlns:a16="http://schemas.microsoft.com/office/drawing/2014/main" id="{A81E82E1-8939-4D12-8365-7A461D8BABCB}"/>
              </a:ext>
            </a:extLst>
          </p:cNvPr>
          <p:cNvSpPr txBox="1"/>
          <p:nvPr/>
        </p:nvSpPr>
        <p:spPr>
          <a:xfrm>
            <a:off x="444631" y="4498212"/>
            <a:ext cx="5397879" cy="954107"/>
          </a:xfrm>
          <a:prstGeom prst="rect">
            <a:avLst/>
          </a:prstGeom>
          <a:noFill/>
        </p:spPr>
        <p:txBody>
          <a:bodyPr wrap="square" rtlCol="0">
            <a:spAutoFit/>
          </a:bodyPr>
          <a:lstStyle/>
          <a:p>
            <a:r>
              <a:rPr lang="en-US" sz="1400"/>
              <a:t>If we tabulate the initial electric potential energy (purely intramolecular), and the final electric potential (intramolecular field, and intermolecular field), and take the difference, we get (in terms of the total </a:t>
            </a:r>
            <a:r>
              <a:rPr lang="en-US" sz="1400" b="1"/>
              <a:t>intermolecular</a:t>
            </a:r>
            <a:r>
              <a:rPr lang="en-US" sz="1400"/>
              <a:t> field, E):</a:t>
            </a:r>
          </a:p>
        </p:txBody>
      </p:sp>
      <p:graphicFrame>
        <p:nvGraphicFramePr>
          <p:cNvPr id="14" name="Object 13">
            <a:extLst>
              <a:ext uri="{FF2B5EF4-FFF2-40B4-BE49-F238E27FC236}">
                <a16:creationId xmlns:a16="http://schemas.microsoft.com/office/drawing/2014/main" id="{B8B93F16-A934-4C8C-816C-5909DEB9C92D}"/>
              </a:ext>
            </a:extLst>
          </p:cNvPr>
          <p:cNvGraphicFramePr>
            <a:graphicFrameLocks noChangeAspect="1"/>
          </p:cNvGraphicFramePr>
          <p:nvPr>
            <p:extLst>
              <p:ext uri="{D42A27DB-BD31-4B8C-83A1-F6EECF244321}">
                <p14:modId xmlns:p14="http://schemas.microsoft.com/office/powerpoint/2010/main" val="502738413"/>
              </p:ext>
            </p:extLst>
          </p:nvPr>
        </p:nvGraphicFramePr>
        <p:xfrm>
          <a:off x="6242049" y="5546607"/>
          <a:ext cx="4403725" cy="625475"/>
        </p:xfrm>
        <a:graphic>
          <a:graphicData uri="http://schemas.openxmlformats.org/presentationml/2006/ole">
            <mc:AlternateContent xmlns:mc="http://schemas.openxmlformats.org/markup-compatibility/2006">
              <mc:Choice xmlns:v="urn:schemas-microsoft-com:vml" Requires="v">
                <p:oleObj name="Equation" r:id="rId4" imgW="3060360" imgH="431640" progId="Equation.DSMT4">
                  <p:embed/>
                </p:oleObj>
              </mc:Choice>
              <mc:Fallback>
                <p:oleObj name="Equation" r:id="rId4" imgW="3060360" imgH="431640" progId="Equation.DSMT4">
                  <p:embed/>
                  <p:pic>
                    <p:nvPicPr>
                      <p:cNvPr id="18" name="Object 17">
                        <a:extLst>
                          <a:ext uri="{FF2B5EF4-FFF2-40B4-BE49-F238E27FC236}">
                            <a16:creationId xmlns:a16="http://schemas.microsoft.com/office/drawing/2014/main" id="{CD22979D-8DAA-4938-87F2-1BCC7ED6A4BB}"/>
                          </a:ext>
                        </a:extLst>
                      </p:cNvPr>
                      <p:cNvPicPr>
                        <a:picLocks noChangeAspect="1" noChangeArrowheads="1"/>
                      </p:cNvPicPr>
                      <p:nvPr/>
                    </p:nvPicPr>
                    <p:blipFill>
                      <a:blip r:embed="rId5"/>
                      <a:srcRect/>
                      <a:stretch>
                        <a:fillRect/>
                      </a:stretch>
                    </p:blipFill>
                    <p:spPr bwMode="auto">
                      <a:xfrm>
                        <a:off x="6242049" y="5546607"/>
                        <a:ext cx="4403725" cy="625475"/>
                      </a:xfrm>
                      <a:prstGeom prst="rect">
                        <a:avLst/>
                      </a:prstGeom>
                      <a:solidFill>
                        <a:srgbClr val="CCFFCC"/>
                      </a:solidFill>
                    </p:spPr>
                  </p:pic>
                </p:oleObj>
              </mc:Fallback>
            </mc:AlternateContent>
          </a:graphicData>
        </a:graphic>
      </p:graphicFrame>
      <p:sp>
        <p:nvSpPr>
          <p:cNvPr id="16" name="TextBox 15">
            <a:extLst>
              <a:ext uri="{FF2B5EF4-FFF2-40B4-BE49-F238E27FC236}">
                <a16:creationId xmlns:a16="http://schemas.microsoft.com/office/drawing/2014/main" id="{48CC41E7-C61C-4A29-8678-E1D5E6126420}"/>
              </a:ext>
            </a:extLst>
          </p:cNvPr>
          <p:cNvSpPr txBox="1"/>
          <p:nvPr/>
        </p:nvSpPr>
        <p:spPr>
          <a:xfrm>
            <a:off x="6121036" y="2458451"/>
            <a:ext cx="1783373" cy="369332"/>
          </a:xfrm>
          <a:prstGeom prst="rect">
            <a:avLst/>
          </a:prstGeom>
          <a:noFill/>
        </p:spPr>
        <p:txBody>
          <a:bodyPr wrap="none" rtlCol="0">
            <a:spAutoFit/>
          </a:bodyPr>
          <a:lstStyle/>
          <a:p>
            <a:r>
              <a:rPr lang="en-US" b="1"/>
              <a:t>Magnetic energy</a:t>
            </a:r>
          </a:p>
        </p:txBody>
      </p:sp>
      <p:sp>
        <p:nvSpPr>
          <p:cNvPr id="19" name="TextBox 18">
            <a:extLst>
              <a:ext uri="{FF2B5EF4-FFF2-40B4-BE49-F238E27FC236}">
                <a16:creationId xmlns:a16="http://schemas.microsoft.com/office/drawing/2014/main" id="{2103E25C-DB14-43A4-8CC9-8B0EB275A501}"/>
              </a:ext>
            </a:extLst>
          </p:cNvPr>
          <p:cNvSpPr txBox="1"/>
          <p:nvPr/>
        </p:nvSpPr>
        <p:spPr>
          <a:xfrm>
            <a:off x="6096000" y="4498212"/>
            <a:ext cx="5848582" cy="954107"/>
          </a:xfrm>
          <a:prstGeom prst="rect">
            <a:avLst/>
          </a:prstGeom>
          <a:noFill/>
        </p:spPr>
        <p:txBody>
          <a:bodyPr wrap="square" rtlCol="0">
            <a:spAutoFit/>
          </a:bodyPr>
          <a:lstStyle/>
          <a:p>
            <a:r>
              <a:rPr lang="en-US" sz="1400"/>
              <a:t>There is no initial magnetic potential energy, but if we then calculate the final magnetic potential energy (intramolecular field and intermolecular field), and the kinetic energy of the induced currents, then we get, (in terms of the </a:t>
            </a:r>
            <a:r>
              <a:rPr lang="en-US" sz="1400" b="1"/>
              <a:t>intermolecular</a:t>
            </a:r>
            <a:r>
              <a:rPr lang="en-US" sz="1400"/>
              <a:t> field, B):</a:t>
            </a:r>
          </a:p>
        </p:txBody>
      </p:sp>
      <p:pic>
        <p:nvPicPr>
          <p:cNvPr id="23" name="Picture 22">
            <a:extLst>
              <a:ext uri="{FF2B5EF4-FFF2-40B4-BE49-F238E27FC236}">
                <a16:creationId xmlns:a16="http://schemas.microsoft.com/office/drawing/2014/main" id="{665D6C0D-34D9-4C75-910A-C325DF250174}"/>
              </a:ext>
            </a:extLst>
          </p:cNvPr>
          <p:cNvPicPr>
            <a:picLocks noChangeAspect="1"/>
          </p:cNvPicPr>
          <p:nvPr/>
        </p:nvPicPr>
        <p:blipFill>
          <a:blip r:embed="rId6"/>
          <a:stretch>
            <a:fillRect/>
          </a:stretch>
        </p:blipFill>
        <p:spPr>
          <a:xfrm>
            <a:off x="452488" y="2743637"/>
            <a:ext cx="5162550" cy="1466850"/>
          </a:xfrm>
          <a:prstGeom prst="rect">
            <a:avLst/>
          </a:prstGeom>
        </p:spPr>
      </p:pic>
      <p:pic>
        <p:nvPicPr>
          <p:cNvPr id="24" name="Picture 23">
            <a:extLst>
              <a:ext uri="{FF2B5EF4-FFF2-40B4-BE49-F238E27FC236}">
                <a16:creationId xmlns:a16="http://schemas.microsoft.com/office/drawing/2014/main" id="{16DB589E-78BB-44F7-9940-2400163A2F8C}"/>
              </a:ext>
            </a:extLst>
          </p:cNvPr>
          <p:cNvPicPr>
            <a:picLocks noChangeAspect="1"/>
          </p:cNvPicPr>
          <p:nvPr/>
        </p:nvPicPr>
        <p:blipFill>
          <a:blip r:embed="rId7"/>
          <a:stretch>
            <a:fillRect/>
          </a:stretch>
        </p:blipFill>
        <p:spPr>
          <a:xfrm>
            <a:off x="6096000" y="2743637"/>
            <a:ext cx="4695825" cy="1619250"/>
          </a:xfrm>
          <a:prstGeom prst="rect">
            <a:avLst/>
          </a:prstGeom>
        </p:spPr>
      </p:pic>
      <p:sp>
        <p:nvSpPr>
          <p:cNvPr id="3" name="Rectangle 218">
            <a:extLst>
              <a:ext uri="{FF2B5EF4-FFF2-40B4-BE49-F238E27FC236}">
                <a16:creationId xmlns:a16="http://schemas.microsoft.com/office/drawing/2014/main" id="{71FF9A5D-8015-470B-981F-5F44DB955EC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11665802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AE778B-A09D-3C11-6577-6C8DCE8E1E2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CBE2579-5D58-DF40-8D1E-1FCD8BBB3704}"/>
              </a:ext>
            </a:extLst>
          </p:cNvPr>
          <p:cNvSpPr>
            <a:spLocks noGrp="1"/>
          </p:cNvSpPr>
          <p:nvPr>
            <p:ph type="ctrTitle"/>
          </p:nvPr>
        </p:nvSpPr>
        <p:spPr>
          <a:xfrm>
            <a:off x="3102794" y="172738"/>
            <a:ext cx="5024487" cy="534491"/>
          </a:xfrm>
        </p:spPr>
        <p:txBody>
          <a:bodyPr>
            <a:normAutofit fontScale="90000"/>
          </a:bodyPr>
          <a:lstStyle/>
          <a:p>
            <a:r>
              <a:rPr lang="en-US" sz="3600" b="1" u="sng">
                <a:latin typeface="+mn-lt"/>
              </a:rPr>
              <a:t>Insulator EB Energy</a:t>
            </a:r>
          </a:p>
        </p:txBody>
      </p:sp>
      <p:sp>
        <p:nvSpPr>
          <p:cNvPr id="5" name="TextBox 4">
            <a:extLst>
              <a:ext uri="{FF2B5EF4-FFF2-40B4-BE49-F238E27FC236}">
                <a16:creationId xmlns:a16="http://schemas.microsoft.com/office/drawing/2014/main" id="{4271A2CD-45C0-DFD1-ECC9-32A6F2CFF8D6}"/>
              </a:ext>
            </a:extLst>
          </p:cNvPr>
          <p:cNvSpPr txBox="1"/>
          <p:nvPr/>
        </p:nvSpPr>
        <p:spPr>
          <a:xfrm>
            <a:off x="328407" y="755557"/>
            <a:ext cx="2471289" cy="338554"/>
          </a:xfrm>
          <a:prstGeom prst="rect">
            <a:avLst/>
          </a:prstGeom>
          <a:noFill/>
        </p:spPr>
        <p:txBody>
          <a:bodyPr wrap="square" rtlCol="0">
            <a:spAutoFit/>
          </a:bodyPr>
          <a:lstStyle/>
          <a:p>
            <a:r>
              <a:rPr lang="en-US" sz="1600"/>
              <a:t>Here’s some pictures.</a:t>
            </a:r>
          </a:p>
        </p:txBody>
      </p:sp>
      <p:sp>
        <p:nvSpPr>
          <p:cNvPr id="4" name="TextBox 3">
            <a:extLst>
              <a:ext uri="{FF2B5EF4-FFF2-40B4-BE49-F238E27FC236}">
                <a16:creationId xmlns:a16="http://schemas.microsoft.com/office/drawing/2014/main" id="{41F5BBC6-832D-19E4-6775-9E88FBA6F57E}"/>
              </a:ext>
            </a:extLst>
          </p:cNvPr>
          <p:cNvSpPr txBox="1"/>
          <p:nvPr/>
        </p:nvSpPr>
        <p:spPr>
          <a:xfrm>
            <a:off x="328407" y="1143732"/>
            <a:ext cx="1083951" cy="369332"/>
          </a:xfrm>
          <a:prstGeom prst="rect">
            <a:avLst/>
          </a:prstGeom>
          <a:noFill/>
        </p:spPr>
        <p:txBody>
          <a:bodyPr wrap="none" rtlCol="0">
            <a:spAutoFit/>
          </a:bodyPr>
          <a:lstStyle/>
          <a:p>
            <a:r>
              <a:rPr lang="en-US" b="1"/>
              <a:t>Dielectric</a:t>
            </a:r>
          </a:p>
        </p:txBody>
      </p:sp>
      <p:sp>
        <p:nvSpPr>
          <p:cNvPr id="16" name="TextBox 15">
            <a:extLst>
              <a:ext uri="{FF2B5EF4-FFF2-40B4-BE49-F238E27FC236}">
                <a16:creationId xmlns:a16="http://schemas.microsoft.com/office/drawing/2014/main" id="{A8FDA01E-DB6B-4DCA-C25B-76CF79A2B731}"/>
              </a:ext>
            </a:extLst>
          </p:cNvPr>
          <p:cNvSpPr txBox="1"/>
          <p:nvPr/>
        </p:nvSpPr>
        <p:spPr>
          <a:xfrm>
            <a:off x="4203357" y="1142222"/>
            <a:ext cx="1228221" cy="369332"/>
          </a:xfrm>
          <a:prstGeom prst="rect">
            <a:avLst/>
          </a:prstGeom>
          <a:noFill/>
        </p:spPr>
        <p:txBody>
          <a:bodyPr wrap="none" rtlCol="0">
            <a:spAutoFit/>
          </a:bodyPr>
          <a:lstStyle/>
          <a:p>
            <a:r>
              <a:rPr lang="en-US" b="1"/>
              <a:t>Diamagnet</a:t>
            </a:r>
          </a:p>
        </p:txBody>
      </p:sp>
      <p:sp>
        <p:nvSpPr>
          <p:cNvPr id="3" name="Rectangle 218">
            <a:extLst>
              <a:ext uri="{FF2B5EF4-FFF2-40B4-BE49-F238E27FC236}">
                <a16:creationId xmlns:a16="http://schemas.microsoft.com/office/drawing/2014/main" id="{6B5EC0A0-854F-BBCA-45BF-49AA56ED3AA5}"/>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8" name="Picture 7">
            <a:extLst>
              <a:ext uri="{FF2B5EF4-FFF2-40B4-BE49-F238E27FC236}">
                <a16:creationId xmlns:a16="http://schemas.microsoft.com/office/drawing/2014/main" id="{3C3E8578-91A2-EABF-155D-A3FAFB10FAAF}"/>
              </a:ext>
            </a:extLst>
          </p:cNvPr>
          <p:cNvPicPr>
            <a:picLocks noChangeAspect="1"/>
          </p:cNvPicPr>
          <p:nvPr/>
        </p:nvPicPr>
        <p:blipFill>
          <a:blip r:embed="rId2"/>
          <a:stretch>
            <a:fillRect/>
          </a:stretch>
        </p:blipFill>
        <p:spPr>
          <a:xfrm>
            <a:off x="4358041" y="2154068"/>
            <a:ext cx="1941288" cy="1941288"/>
          </a:xfrm>
          <a:prstGeom prst="rect">
            <a:avLst/>
          </a:prstGeom>
        </p:spPr>
      </p:pic>
      <p:pic>
        <p:nvPicPr>
          <p:cNvPr id="10" name="Picture 9">
            <a:extLst>
              <a:ext uri="{FF2B5EF4-FFF2-40B4-BE49-F238E27FC236}">
                <a16:creationId xmlns:a16="http://schemas.microsoft.com/office/drawing/2014/main" id="{94854436-8575-0F99-9269-A50A96B57234}"/>
              </a:ext>
            </a:extLst>
          </p:cNvPr>
          <p:cNvPicPr>
            <a:picLocks noChangeAspect="1"/>
          </p:cNvPicPr>
          <p:nvPr/>
        </p:nvPicPr>
        <p:blipFill>
          <a:blip r:embed="rId3"/>
          <a:stretch>
            <a:fillRect/>
          </a:stretch>
        </p:blipFill>
        <p:spPr>
          <a:xfrm>
            <a:off x="328407" y="2123615"/>
            <a:ext cx="2022441" cy="2002195"/>
          </a:xfrm>
          <a:prstGeom prst="rect">
            <a:avLst/>
          </a:prstGeom>
        </p:spPr>
      </p:pic>
      <mc:AlternateContent xmlns:mc="http://schemas.openxmlformats.org/markup-compatibility/2006">
        <mc:Choice xmlns:a14="http://schemas.microsoft.com/office/drawing/2010/main" Requires="a14">
          <p:sp>
            <p:nvSpPr>
              <p:cNvPr id="18" name="TextBox 17">
                <a:extLst>
                  <a:ext uri="{FF2B5EF4-FFF2-40B4-BE49-F238E27FC236}">
                    <a16:creationId xmlns:a16="http://schemas.microsoft.com/office/drawing/2014/main" id="{5101AF68-033F-ED00-AD92-65E0A6ADF5B3}"/>
                  </a:ext>
                </a:extLst>
              </p:cNvPr>
              <p:cNvSpPr txBox="1"/>
              <p:nvPr/>
            </p:nvSpPr>
            <p:spPr>
              <a:xfrm>
                <a:off x="302205" y="4367155"/>
                <a:ext cx="3631833" cy="2031325"/>
              </a:xfrm>
              <a:prstGeom prst="rect">
                <a:avLst/>
              </a:prstGeom>
              <a:noFill/>
            </p:spPr>
            <p:txBody>
              <a:bodyPr wrap="square" rtlCol="0">
                <a:spAutoFit/>
              </a:bodyPr>
              <a:lstStyle/>
              <a:p>
                <a:r>
                  <a:rPr lang="en-US" sz="1400"/>
                  <a:t>Can think of first equality as work, and second equality as change in energy.  Change in energy consists of two terms.  First is equal to change in PE between free + free (blue), free + bound (green), and bound + bound (orange).  That’s obtained by the integral of bulk-interstitial field (</a:t>
                </a:r>
                <a:r>
                  <a:rPr lang="el-GR" sz="1400"/>
                  <a:t>ε</a:t>
                </a:r>
                <a:r>
                  <a:rPr lang="en-US" sz="1400" baseline="-25000"/>
                  <a:t>0</a:t>
                </a:r>
                <a:r>
                  <a:rPr lang="en-US" sz="1400"/>
                  <a:t>/2)E</a:t>
                </a:r>
                <a14:m>
                  <m:oMath xmlns:m="http://schemas.openxmlformats.org/officeDocument/2006/math">
                    <m:r>
                      <a:rPr lang="en-US" sz="1400" i="1" baseline="30000" smtClean="0">
                        <a:latin typeface="Cambria Math" panose="02040503050406030204" pitchFamily="18" charset="0"/>
                      </a:rPr>
                      <m:t>2</m:t>
                    </m:r>
                  </m:oMath>
                </a14:m>
                <a:r>
                  <a:rPr lang="en-US" sz="1400"/>
                  <a:t>.  The second term is the purple dipole PE, which can’t be captured by the bulk-interstitial field.  </a:t>
                </a:r>
              </a:p>
            </p:txBody>
          </p:sp>
        </mc:Choice>
        <mc:Fallback>
          <p:sp>
            <p:nvSpPr>
              <p:cNvPr id="18" name="TextBox 17">
                <a:extLst>
                  <a:ext uri="{FF2B5EF4-FFF2-40B4-BE49-F238E27FC236}">
                    <a16:creationId xmlns:a16="http://schemas.microsoft.com/office/drawing/2014/main" id="{5101AF68-033F-ED00-AD92-65E0A6ADF5B3}"/>
                  </a:ext>
                </a:extLst>
              </p:cNvPr>
              <p:cNvSpPr txBox="1">
                <a:spLocks noRot="1" noChangeAspect="1" noMove="1" noResize="1" noEditPoints="1" noAdjustHandles="1" noChangeArrowheads="1" noChangeShapeType="1" noTextEdit="1"/>
              </p:cNvSpPr>
              <p:nvPr/>
            </p:nvSpPr>
            <p:spPr>
              <a:xfrm>
                <a:off x="302205" y="4367155"/>
                <a:ext cx="3631833" cy="2031325"/>
              </a:xfrm>
              <a:prstGeom prst="rect">
                <a:avLst/>
              </a:prstGeom>
              <a:blipFill>
                <a:blip r:embed="rId4"/>
                <a:stretch>
                  <a:fillRect l="-504" t="-299" r="-1008" b="-2096"/>
                </a:stretch>
              </a:blipFill>
            </p:spPr>
            <p:txBody>
              <a:bodyPr/>
              <a:lstStyle/>
              <a:p>
                <a:r>
                  <a:rPr lang="en-US">
                    <a:noFill/>
                  </a:rPr>
                  <a:t> </a:t>
                </a:r>
              </a:p>
            </p:txBody>
          </p:sp>
        </mc:Fallback>
      </mc:AlternateContent>
      <p:sp>
        <p:nvSpPr>
          <p:cNvPr id="20" name="TextBox 19">
            <a:extLst>
              <a:ext uri="{FF2B5EF4-FFF2-40B4-BE49-F238E27FC236}">
                <a16:creationId xmlns:a16="http://schemas.microsoft.com/office/drawing/2014/main" id="{716F0BAF-C40A-22DB-437A-335F8AE2E7BC}"/>
              </a:ext>
            </a:extLst>
          </p:cNvPr>
          <p:cNvSpPr txBox="1"/>
          <p:nvPr/>
        </p:nvSpPr>
        <p:spPr>
          <a:xfrm>
            <a:off x="4203357" y="5134708"/>
            <a:ext cx="7836243" cy="1600438"/>
          </a:xfrm>
          <a:prstGeom prst="rect">
            <a:avLst/>
          </a:prstGeom>
          <a:noFill/>
        </p:spPr>
        <p:txBody>
          <a:bodyPr wrap="square" rtlCol="0">
            <a:spAutoFit/>
          </a:bodyPr>
          <a:lstStyle/>
          <a:p>
            <a:r>
              <a:rPr lang="en-US" sz="1400"/>
              <a:t>Can think of first equality as work, and second equality as change in energy minus heat added (for pm/fm case).  For diamagnet, work done consists of two terms.  First is equal to change in PE (work against induced E field) between ff (blue), fb (green), and bb (orange) charges.  That’s obtained by the integral of bulk-interstitial field (1/2</a:t>
            </a:r>
            <a:r>
              <a:rPr lang="el-GR" sz="1400"/>
              <a:t>μ</a:t>
            </a:r>
            <a:r>
              <a:rPr lang="en-US" sz="1400" baseline="-25000"/>
              <a:t>0</a:t>
            </a:r>
            <a:r>
              <a:rPr lang="en-US" sz="1400"/>
              <a:t>)B</a:t>
            </a:r>
            <a:r>
              <a:rPr lang="en-US" sz="1400" baseline="30000"/>
              <a:t>2</a:t>
            </a:r>
            <a:r>
              <a:rPr lang="en-US" sz="1400"/>
              <a:t>.  The second term is the purple dipole KE + PE (work against own induced dipole E field), which can’t be captured by the bulk-interstitial field.  For the pm/fm, only difference is that the purple dipole term is only KE, and we have a third term, Q</a:t>
            </a:r>
            <a:r>
              <a:rPr lang="en-US" sz="1400" baseline="-25000"/>
              <a:t>exhausted</a:t>
            </a:r>
            <a:r>
              <a:rPr lang="en-US" sz="1400"/>
              <a:t>.  Reflects the fact that we need Q for M to change, since S = S(M) alone.  So no Q </a:t>
            </a:r>
            <a:r>
              <a:rPr lang="en-US" sz="1400">
                <a:sym typeface="Wingdings" panose="05000000000000000000" pitchFamily="2" charset="2"/>
              </a:rPr>
              <a:t> no change in S  no change in M.  </a:t>
            </a:r>
            <a:endParaRPr lang="en-US" sz="1400"/>
          </a:p>
        </p:txBody>
      </p:sp>
      <p:sp>
        <p:nvSpPr>
          <p:cNvPr id="21" name="TextBox 20">
            <a:extLst>
              <a:ext uri="{FF2B5EF4-FFF2-40B4-BE49-F238E27FC236}">
                <a16:creationId xmlns:a16="http://schemas.microsoft.com/office/drawing/2014/main" id="{B7154A40-81B4-F886-B4B4-F9FF3BCB0431}"/>
              </a:ext>
            </a:extLst>
          </p:cNvPr>
          <p:cNvSpPr txBox="1"/>
          <p:nvPr/>
        </p:nvSpPr>
        <p:spPr>
          <a:xfrm>
            <a:off x="7912914" y="1149799"/>
            <a:ext cx="2664768" cy="369332"/>
          </a:xfrm>
          <a:prstGeom prst="rect">
            <a:avLst/>
          </a:prstGeom>
          <a:noFill/>
        </p:spPr>
        <p:txBody>
          <a:bodyPr wrap="none" rtlCol="0">
            <a:spAutoFit/>
          </a:bodyPr>
          <a:lstStyle/>
          <a:p>
            <a:r>
              <a:rPr lang="en-US" b="1"/>
              <a:t>Paramagnet/Ferromagnet</a:t>
            </a:r>
          </a:p>
        </p:txBody>
      </p:sp>
      <p:graphicFrame>
        <p:nvGraphicFramePr>
          <p:cNvPr id="6" name="Object 5">
            <a:extLst>
              <a:ext uri="{FF2B5EF4-FFF2-40B4-BE49-F238E27FC236}">
                <a16:creationId xmlns:a16="http://schemas.microsoft.com/office/drawing/2014/main" id="{2003D06E-DFE9-7C94-DBF8-770D5FDCA28A}"/>
              </a:ext>
            </a:extLst>
          </p:cNvPr>
          <p:cNvGraphicFramePr>
            <a:graphicFrameLocks noChangeAspect="1"/>
          </p:cNvGraphicFramePr>
          <p:nvPr>
            <p:extLst>
              <p:ext uri="{D42A27DB-BD31-4B8C-83A1-F6EECF244321}">
                <p14:modId xmlns:p14="http://schemas.microsoft.com/office/powerpoint/2010/main" val="4207475514"/>
              </p:ext>
            </p:extLst>
          </p:nvPr>
        </p:nvGraphicFramePr>
        <p:xfrm>
          <a:off x="390571" y="1545259"/>
          <a:ext cx="3267688" cy="483618"/>
        </p:xfrm>
        <a:graphic>
          <a:graphicData uri="http://schemas.openxmlformats.org/presentationml/2006/ole">
            <mc:AlternateContent xmlns:mc="http://schemas.openxmlformats.org/markup-compatibility/2006">
              <mc:Choice xmlns:v="urn:schemas-microsoft-com:vml" Requires="v">
                <p:oleObj name="Equation" r:id="rId5" imgW="3968602" imgH="586920" progId="Equation.DSMT4">
                  <p:embed/>
                </p:oleObj>
              </mc:Choice>
              <mc:Fallback>
                <p:oleObj name="Equation" r:id="rId5" imgW="3968602" imgH="586920" progId="Equation.DSMT4">
                  <p:embed/>
                  <p:pic>
                    <p:nvPicPr>
                      <p:cNvPr id="0" name=""/>
                      <p:cNvPicPr/>
                      <p:nvPr/>
                    </p:nvPicPr>
                    <p:blipFill>
                      <a:blip r:embed="rId6"/>
                      <a:stretch>
                        <a:fillRect/>
                      </a:stretch>
                    </p:blipFill>
                    <p:spPr>
                      <a:xfrm>
                        <a:off x="390571" y="1545259"/>
                        <a:ext cx="3267688" cy="483618"/>
                      </a:xfrm>
                      <a:prstGeom prst="rect">
                        <a:avLst/>
                      </a:prstGeom>
                    </p:spPr>
                  </p:pic>
                </p:oleObj>
              </mc:Fallback>
            </mc:AlternateContent>
          </a:graphicData>
        </a:graphic>
      </p:graphicFrame>
      <p:graphicFrame>
        <p:nvGraphicFramePr>
          <p:cNvPr id="11" name="Object 10">
            <a:extLst>
              <a:ext uri="{FF2B5EF4-FFF2-40B4-BE49-F238E27FC236}">
                <a16:creationId xmlns:a16="http://schemas.microsoft.com/office/drawing/2014/main" id="{972D4A29-42B2-04AC-0DAA-4D4AE9616445}"/>
              </a:ext>
            </a:extLst>
          </p:cNvPr>
          <p:cNvGraphicFramePr>
            <a:graphicFrameLocks noChangeAspect="1"/>
          </p:cNvGraphicFramePr>
          <p:nvPr>
            <p:extLst>
              <p:ext uri="{D42A27DB-BD31-4B8C-83A1-F6EECF244321}">
                <p14:modId xmlns:p14="http://schemas.microsoft.com/office/powerpoint/2010/main" val="3625267513"/>
              </p:ext>
            </p:extLst>
          </p:nvPr>
        </p:nvGraphicFramePr>
        <p:xfrm>
          <a:off x="4274477" y="1596059"/>
          <a:ext cx="3267689" cy="502721"/>
        </p:xfrm>
        <a:graphic>
          <a:graphicData uri="http://schemas.openxmlformats.org/presentationml/2006/ole">
            <mc:AlternateContent xmlns:mc="http://schemas.openxmlformats.org/markup-compatibility/2006">
              <mc:Choice xmlns:v="urn:schemas-microsoft-com:vml" Requires="v">
                <p:oleObj name="Equation" r:id="rId7" imgW="2806560" imgH="431640" progId="Equation.DSMT4">
                  <p:embed/>
                </p:oleObj>
              </mc:Choice>
              <mc:Fallback>
                <p:oleObj name="Equation" r:id="rId7" imgW="2806560" imgH="431640" progId="Equation.DSMT4">
                  <p:embed/>
                  <p:pic>
                    <p:nvPicPr>
                      <p:cNvPr id="0" name=""/>
                      <p:cNvPicPr/>
                      <p:nvPr/>
                    </p:nvPicPr>
                    <p:blipFill>
                      <a:blip r:embed="rId8"/>
                      <a:stretch>
                        <a:fillRect/>
                      </a:stretch>
                    </p:blipFill>
                    <p:spPr>
                      <a:xfrm>
                        <a:off x="4274477" y="1596059"/>
                        <a:ext cx="3267689" cy="502721"/>
                      </a:xfrm>
                      <a:prstGeom prst="rect">
                        <a:avLst/>
                      </a:prstGeom>
                      <a:solidFill>
                        <a:srgbClr val="CCFFCC"/>
                      </a:solidFill>
                    </p:spPr>
                  </p:pic>
                </p:oleObj>
              </mc:Fallback>
            </mc:AlternateContent>
          </a:graphicData>
        </a:graphic>
      </p:graphicFrame>
      <p:graphicFrame>
        <p:nvGraphicFramePr>
          <p:cNvPr id="12" name="Object 11">
            <a:extLst>
              <a:ext uri="{FF2B5EF4-FFF2-40B4-BE49-F238E27FC236}">
                <a16:creationId xmlns:a16="http://schemas.microsoft.com/office/drawing/2014/main" id="{CF09A4D4-8ECC-66AA-5058-7977D3DE0E71}"/>
              </a:ext>
            </a:extLst>
          </p:cNvPr>
          <p:cNvGraphicFramePr>
            <a:graphicFrameLocks noChangeAspect="1"/>
          </p:cNvGraphicFramePr>
          <p:nvPr>
            <p:extLst>
              <p:ext uri="{D42A27DB-BD31-4B8C-83A1-F6EECF244321}">
                <p14:modId xmlns:p14="http://schemas.microsoft.com/office/powerpoint/2010/main" val="1772365753"/>
              </p:ext>
            </p:extLst>
          </p:nvPr>
        </p:nvGraphicFramePr>
        <p:xfrm>
          <a:off x="8066944" y="1576259"/>
          <a:ext cx="3534119" cy="503418"/>
        </p:xfrm>
        <a:graphic>
          <a:graphicData uri="http://schemas.openxmlformats.org/presentationml/2006/ole">
            <mc:AlternateContent xmlns:mc="http://schemas.openxmlformats.org/markup-compatibility/2006">
              <mc:Choice xmlns:v="urn:schemas-microsoft-com:vml" Requires="v">
                <p:oleObj name="Equation" r:id="rId9" imgW="4402921" imgH="626577" progId="Equation.DSMT4">
                  <p:embed/>
                </p:oleObj>
              </mc:Choice>
              <mc:Fallback>
                <p:oleObj name="Equation" r:id="rId9" imgW="4402921" imgH="626577" progId="Equation.DSMT4">
                  <p:embed/>
                  <p:pic>
                    <p:nvPicPr>
                      <p:cNvPr id="0" name=""/>
                      <p:cNvPicPr/>
                      <p:nvPr/>
                    </p:nvPicPr>
                    <p:blipFill>
                      <a:blip r:embed="rId10"/>
                      <a:stretch>
                        <a:fillRect/>
                      </a:stretch>
                    </p:blipFill>
                    <p:spPr>
                      <a:xfrm>
                        <a:off x="8066944" y="1576259"/>
                        <a:ext cx="3534119" cy="503418"/>
                      </a:xfrm>
                      <a:prstGeom prst="rect">
                        <a:avLst/>
                      </a:prstGeom>
                    </p:spPr>
                  </p:pic>
                </p:oleObj>
              </mc:Fallback>
            </mc:AlternateContent>
          </a:graphicData>
        </a:graphic>
      </p:graphicFrame>
      <p:graphicFrame>
        <p:nvGraphicFramePr>
          <p:cNvPr id="13" name="Object 12">
            <a:extLst>
              <a:ext uri="{FF2B5EF4-FFF2-40B4-BE49-F238E27FC236}">
                <a16:creationId xmlns:a16="http://schemas.microsoft.com/office/drawing/2014/main" id="{87DC6522-6920-1F22-1C1E-0562F69487BC}"/>
              </a:ext>
            </a:extLst>
          </p:cNvPr>
          <p:cNvGraphicFramePr>
            <a:graphicFrameLocks noChangeAspect="1"/>
          </p:cNvGraphicFramePr>
          <p:nvPr>
            <p:extLst>
              <p:ext uri="{D42A27DB-BD31-4B8C-83A1-F6EECF244321}">
                <p14:modId xmlns:p14="http://schemas.microsoft.com/office/powerpoint/2010/main" val="3816705554"/>
              </p:ext>
            </p:extLst>
          </p:nvPr>
        </p:nvGraphicFramePr>
        <p:xfrm>
          <a:off x="4498446" y="4304229"/>
          <a:ext cx="4784725" cy="665163"/>
        </p:xfrm>
        <a:graphic>
          <a:graphicData uri="http://schemas.openxmlformats.org/presentationml/2006/ole">
            <mc:AlternateContent xmlns:mc="http://schemas.openxmlformats.org/markup-compatibility/2006">
              <mc:Choice xmlns:v="urn:schemas-microsoft-com:vml" Requires="v">
                <p:oleObj name="Equation" r:id="rId11" imgW="4785424" imgH="664431" progId="Equation.DSMT4">
                  <p:embed/>
                </p:oleObj>
              </mc:Choice>
              <mc:Fallback>
                <p:oleObj name="Equation" r:id="rId11" imgW="4785424" imgH="664431" progId="Equation.DSMT4">
                  <p:embed/>
                  <p:pic>
                    <p:nvPicPr>
                      <p:cNvPr id="0" name=""/>
                      <p:cNvPicPr/>
                      <p:nvPr/>
                    </p:nvPicPr>
                    <p:blipFill>
                      <a:blip r:embed="rId12"/>
                      <a:stretch>
                        <a:fillRect/>
                      </a:stretch>
                    </p:blipFill>
                    <p:spPr>
                      <a:xfrm>
                        <a:off x="4498446" y="4304229"/>
                        <a:ext cx="4784725" cy="665163"/>
                      </a:xfrm>
                      <a:prstGeom prst="rect">
                        <a:avLst/>
                      </a:prstGeom>
                    </p:spPr>
                  </p:pic>
                </p:oleObj>
              </mc:Fallback>
            </mc:AlternateContent>
          </a:graphicData>
        </a:graphic>
      </p:graphicFrame>
      <p:pic>
        <p:nvPicPr>
          <p:cNvPr id="14" name="Picture 13">
            <a:extLst>
              <a:ext uri="{FF2B5EF4-FFF2-40B4-BE49-F238E27FC236}">
                <a16:creationId xmlns:a16="http://schemas.microsoft.com/office/drawing/2014/main" id="{C3AA2949-7D9A-085D-2539-920336103276}"/>
              </a:ext>
            </a:extLst>
          </p:cNvPr>
          <p:cNvPicPr>
            <a:picLocks noChangeAspect="1"/>
          </p:cNvPicPr>
          <p:nvPr/>
        </p:nvPicPr>
        <p:blipFill>
          <a:blip r:embed="rId13"/>
          <a:stretch>
            <a:fillRect/>
          </a:stretch>
        </p:blipFill>
        <p:spPr>
          <a:xfrm>
            <a:off x="8066944" y="2123615"/>
            <a:ext cx="3312325" cy="1941289"/>
          </a:xfrm>
          <a:prstGeom prst="rect">
            <a:avLst/>
          </a:prstGeom>
        </p:spPr>
      </p:pic>
    </p:spTree>
    <p:extLst>
      <p:ext uri="{BB962C8B-B14F-4D97-AF65-F5344CB8AC3E}">
        <p14:creationId xmlns:p14="http://schemas.microsoft.com/office/powerpoint/2010/main" val="136070449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96F6BA-AD2C-B081-1A95-AEACD886FCD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FF07056-6AFD-87B7-AB6D-BB3374E2E59E}"/>
              </a:ext>
            </a:extLst>
          </p:cNvPr>
          <p:cNvSpPr>
            <a:spLocks noGrp="1"/>
          </p:cNvSpPr>
          <p:nvPr>
            <p:ph type="ctrTitle"/>
          </p:nvPr>
        </p:nvSpPr>
        <p:spPr>
          <a:xfrm>
            <a:off x="1524000" y="123713"/>
            <a:ext cx="9144000" cy="695286"/>
          </a:xfrm>
        </p:spPr>
        <p:txBody>
          <a:bodyPr>
            <a:normAutofit/>
          </a:bodyPr>
          <a:lstStyle/>
          <a:p>
            <a:r>
              <a:rPr lang="en-US" sz="3600" b="1" u="sng">
                <a:latin typeface="+mn-lt"/>
              </a:rPr>
              <a:t>Insulator EB Energy-Momentum Tensor</a:t>
            </a:r>
          </a:p>
        </p:txBody>
      </p:sp>
      <p:sp>
        <p:nvSpPr>
          <p:cNvPr id="5" name="TextBox 4">
            <a:extLst>
              <a:ext uri="{FF2B5EF4-FFF2-40B4-BE49-F238E27FC236}">
                <a16:creationId xmlns:a16="http://schemas.microsoft.com/office/drawing/2014/main" id="{F410DE4E-3694-8263-2E5D-B6AB855059D7}"/>
              </a:ext>
            </a:extLst>
          </p:cNvPr>
          <p:cNvSpPr txBox="1"/>
          <p:nvPr/>
        </p:nvSpPr>
        <p:spPr>
          <a:xfrm>
            <a:off x="304740" y="1486717"/>
            <a:ext cx="1437053" cy="338554"/>
          </a:xfrm>
          <a:prstGeom prst="rect">
            <a:avLst/>
          </a:prstGeom>
          <a:noFill/>
        </p:spPr>
        <p:txBody>
          <a:bodyPr wrap="square" rtlCol="0">
            <a:spAutoFit/>
          </a:bodyPr>
          <a:lstStyle/>
          <a:p>
            <a:r>
              <a:rPr lang="en-US" sz="1600"/>
              <a:t>For insulators:</a:t>
            </a:r>
          </a:p>
        </p:txBody>
      </p:sp>
      <p:graphicFrame>
        <p:nvGraphicFramePr>
          <p:cNvPr id="12" name="Object 11">
            <a:extLst>
              <a:ext uri="{FF2B5EF4-FFF2-40B4-BE49-F238E27FC236}">
                <a16:creationId xmlns:a16="http://schemas.microsoft.com/office/drawing/2014/main" id="{A699A3F3-D877-EAD9-1F2B-29EE6862E70D}"/>
              </a:ext>
            </a:extLst>
          </p:cNvPr>
          <p:cNvGraphicFramePr>
            <a:graphicFrameLocks noChangeAspect="1"/>
          </p:cNvGraphicFramePr>
          <p:nvPr>
            <p:extLst>
              <p:ext uri="{D42A27DB-BD31-4B8C-83A1-F6EECF244321}">
                <p14:modId xmlns:p14="http://schemas.microsoft.com/office/powerpoint/2010/main" val="3666259825"/>
              </p:ext>
            </p:extLst>
          </p:nvPr>
        </p:nvGraphicFramePr>
        <p:xfrm>
          <a:off x="398035" y="2057466"/>
          <a:ext cx="1987550" cy="498475"/>
        </p:xfrm>
        <a:graphic>
          <a:graphicData uri="http://schemas.openxmlformats.org/presentationml/2006/ole">
            <mc:AlternateContent xmlns:mc="http://schemas.openxmlformats.org/markup-compatibility/2006">
              <mc:Choice xmlns:v="urn:schemas-microsoft-com:vml" Requires="v">
                <p:oleObj name="Equation" r:id="rId2" imgW="1549080" imgH="393480" progId="Equation.DSMT4">
                  <p:embed/>
                </p:oleObj>
              </mc:Choice>
              <mc:Fallback>
                <p:oleObj name="Equation" r:id="rId2" imgW="1549080" imgH="393480" progId="Equation.DSMT4">
                  <p:embed/>
                  <p:pic>
                    <p:nvPicPr>
                      <p:cNvPr id="12" name="Object 11">
                        <a:extLst>
                          <a:ext uri="{FF2B5EF4-FFF2-40B4-BE49-F238E27FC236}">
                            <a16:creationId xmlns:a16="http://schemas.microsoft.com/office/drawing/2014/main" id="{10E36F32-7F29-42F2-8CFE-FF1149F219F0}"/>
                          </a:ext>
                        </a:extLst>
                      </p:cNvPr>
                      <p:cNvPicPr>
                        <a:picLocks noChangeAspect="1" noChangeArrowheads="1"/>
                      </p:cNvPicPr>
                      <p:nvPr/>
                    </p:nvPicPr>
                    <p:blipFill>
                      <a:blip r:embed="rId3"/>
                      <a:srcRect/>
                      <a:stretch>
                        <a:fillRect/>
                      </a:stretch>
                    </p:blipFill>
                    <p:spPr bwMode="auto">
                      <a:xfrm>
                        <a:off x="398035" y="2057466"/>
                        <a:ext cx="1987550" cy="498475"/>
                      </a:xfrm>
                      <a:prstGeom prst="rect">
                        <a:avLst/>
                      </a:prstGeom>
                      <a:solidFill>
                        <a:srgbClr val="CCFFCC"/>
                      </a:solidFill>
                    </p:spPr>
                  </p:pic>
                </p:oleObj>
              </mc:Fallback>
            </mc:AlternateContent>
          </a:graphicData>
        </a:graphic>
      </p:graphicFrame>
      <p:graphicFrame>
        <p:nvGraphicFramePr>
          <p:cNvPr id="23" name="Object 22">
            <a:extLst>
              <a:ext uri="{FF2B5EF4-FFF2-40B4-BE49-F238E27FC236}">
                <a16:creationId xmlns:a16="http://schemas.microsoft.com/office/drawing/2014/main" id="{BEA90EEC-DC24-7DF2-2CF0-B6E266B8371B}"/>
              </a:ext>
            </a:extLst>
          </p:cNvPr>
          <p:cNvGraphicFramePr>
            <a:graphicFrameLocks noChangeAspect="1"/>
          </p:cNvGraphicFramePr>
          <p:nvPr>
            <p:extLst>
              <p:ext uri="{D42A27DB-BD31-4B8C-83A1-F6EECF244321}">
                <p14:modId xmlns:p14="http://schemas.microsoft.com/office/powerpoint/2010/main" val="28743140"/>
              </p:ext>
            </p:extLst>
          </p:nvPr>
        </p:nvGraphicFramePr>
        <p:xfrm>
          <a:off x="3389313" y="1833563"/>
          <a:ext cx="1547812" cy="1143000"/>
        </p:xfrm>
        <a:graphic>
          <a:graphicData uri="http://schemas.openxmlformats.org/presentationml/2006/ole">
            <mc:AlternateContent xmlns:mc="http://schemas.openxmlformats.org/markup-compatibility/2006">
              <mc:Choice xmlns:v="urn:schemas-microsoft-com:vml" Requires="v">
                <p:oleObj name="Equation" r:id="rId4" imgW="1168200" imgH="863280" progId="Equation.DSMT4">
                  <p:embed/>
                </p:oleObj>
              </mc:Choice>
              <mc:Fallback>
                <p:oleObj name="Equation" r:id="rId4" imgW="1168200" imgH="863280" progId="Equation.DSMT4">
                  <p:embed/>
                  <p:pic>
                    <p:nvPicPr>
                      <p:cNvPr id="23" name="Object 22">
                        <a:extLst>
                          <a:ext uri="{FF2B5EF4-FFF2-40B4-BE49-F238E27FC236}">
                            <a16:creationId xmlns:a16="http://schemas.microsoft.com/office/drawing/2014/main" id="{27FE40C6-D67A-4A4E-BEAB-FF652D728C42}"/>
                          </a:ext>
                        </a:extLst>
                      </p:cNvPr>
                      <p:cNvPicPr/>
                      <p:nvPr/>
                    </p:nvPicPr>
                    <p:blipFill>
                      <a:blip r:embed="rId5"/>
                      <a:stretch>
                        <a:fillRect/>
                      </a:stretch>
                    </p:blipFill>
                    <p:spPr>
                      <a:xfrm>
                        <a:off x="3389313" y="1833563"/>
                        <a:ext cx="1547812" cy="1143000"/>
                      </a:xfrm>
                      <a:prstGeom prst="rect">
                        <a:avLst/>
                      </a:prstGeom>
                      <a:solidFill>
                        <a:srgbClr val="CCFFCC"/>
                      </a:solidFill>
                    </p:spPr>
                  </p:pic>
                </p:oleObj>
              </mc:Fallback>
            </mc:AlternateContent>
          </a:graphicData>
        </a:graphic>
      </p:graphicFrame>
      <p:sp>
        <p:nvSpPr>
          <p:cNvPr id="27" name="TextBox 26">
            <a:extLst>
              <a:ext uri="{FF2B5EF4-FFF2-40B4-BE49-F238E27FC236}">
                <a16:creationId xmlns:a16="http://schemas.microsoft.com/office/drawing/2014/main" id="{E9CE5BE5-4778-761C-2EAF-9AF04F417257}"/>
              </a:ext>
            </a:extLst>
          </p:cNvPr>
          <p:cNvSpPr txBox="1"/>
          <p:nvPr/>
        </p:nvSpPr>
        <p:spPr>
          <a:xfrm>
            <a:off x="3253444" y="1469789"/>
            <a:ext cx="768672" cy="338554"/>
          </a:xfrm>
          <a:prstGeom prst="rect">
            <a:avLst/>
          </a:prstGeom>
          <a:noFill/>
        </p:spPr>
        <p:txBody>
          <a:bodyPr wrap="none" rtlCol="0">
            <a:spAutoFit/>
          </a:bodyPr>
          <a:lstStyle/>
          <a:p>
            <a:r>
              <a:rPr lang="en-US" sz="1600"/>
              <a:t>where:</a:t>
            </a:r>
            <a:endParaRPr lang="en-US"/>
          </a:p>
        </p:txBody>
      </p:sp>
      <p:sp>
        <p:nvSpPr>
          <p:cNvPr id="4" name="TextBox 3">
            <a:extLst>
              <a:ext uri="{FF2B5EF4-FFF2-40B4-BE49-F238E27FC236}">
                <a16:creationId xmlns:a16="http://schemas.microsoft.com/office/drawing/2014/main" id="{AF3FD3A3-F258-79DB-47AE-823B14B981C6}"/>
              </a:ext>
            </a:extLst>
          </p:cNvPr>
          <p:cNvSpPr txBox="1"/>
          <p:nvPr/>
        </p:nvSpPr>
        <p:spPr>
          <a:xfrm>
            <a:off x="5133140" y="1884674"/>
            <a:ext cx="1925720" cy="923330"/>
          </a:xfrm>
          <a:prstGeom prst="rect">
            <a:avLst/>
          </a:prstGeom>
          <a:noFill/>
        </p:spPr>
        <p:txBody>
          <a:bodyPr wrap="none" rtlCol="0">
            <a:spAutoFit/>
          </a:bodyPr>
          <a:lstStyle/>
          <a:p>
            <a:r>
              <a:rPr lang="en-US"/>
              <a:t>energy density</a:t>
            </a:r>
          </a:p>
          <a:p>
            <a:endParaRPr lang="en-US"/>
          </a:p>
          <a:p>
            <a:r>
              <a:rPr lang="en-US"/>
              <a:t>Intensity (or </a:t>
            </a:r>
            <a:r>
              <a:rPr lang="en-US" b="1"/>
              <a:t>E</a:t>
            </a:r>
            <a:r>
              <a:rPr lang="en-US"/>
              <a:t> × </a:t>
            </a:r>
            <a:r>
              <a:rPr lang="en-US" b="1"/>
              <a:t>H</a:t>
            </a:r>
            <a:r>
              <a:rPr lang="en-US"/>
              <a:t>)</a:t>
            </a:r>
          </a:p>
        </p:txBody>
      </p:sp>
      <p:graphicFrame>
        <p:nvGraphicFramePr>
          <p:cNvPr id="3" name="Object 2">
            <a:extLst>
              <a:ext uri="{FF2B5EF4-FFF2-40B4-BE49-F238E27FC236}">
                <a16:creationId xmlns:a16="http://schemas.microsoft.com/office/drawing/2014/main" id="{639BA910-440D-0339-7A10-EA8719D0F4AE}"/>
              </a:ext>
            </a:extLst>
          </p:cNvPr>
          <p:cNvGraphicFramePr>
            <a:graphicFrameLocks noChangeAspect="1"/>
          </p:cNvGraphicFramePr>
          <p:nvPr>
            <p:extLst>
              <p:ext uri="{D42A27DB-BD31-4B8C-83A1-F6EECF244321}">
                <p14:modId xmlns:p14="http://schemas.microsoft.com/office/powerpoint/2010/main" val="1894085053"/>
              </p:ext>
            </p:extLst>
          </p:nvPr>
        </p:nvGraphicFramePr>
        <p:xfrm>
          <a:off x="3396974" y="3873679"/>
          <a:ext cx="6549665" cy="851000"/>
        </p:xfrm>
        <a:graphic>
          <a:graphicData uri="http://schemas.openxmlformats.org/presentationml/2006/ole">
            <mc:AlternateContent xmlns:mc="http://schemas.openxmlformats.org/markup-compatibility/2006">
              <mc:Choice xmlns:v="urn:schemas-microsoft-com:vml" Requires="v">
                <p:oleObj name="Equation" r:id="rId6" imgW="5473440" imgH="711000" progId="Equation.DSMT4">
                  <p:embed/>
                </p:oleObj>
              </mc:Choice>
              <mc:Fallback>
                <p:oleObj name="Equation" r:id="rId6" imgW="5473440" imgH="711000" progId="Equation.DSMT4">
                  <p:embed/>
                  <p:pic>
                    <p:nvPicPr>
                      <p:cNvPr id="0" name=""/>
                      <p:cNvPicPr/>
                      <p:nvPr/>
                    </p:nvPicPr>
                    <p:blipFill>
                      <a:blip r:embed="rId7"/>
                      <a:stretch>
                        <a:fillRect/>
                      </a:stretch>
                    </p:blipFill>
                    <p:spPr>
                      <a:xfrm>
                        <a:off x="3396974" y="3873679"/>
                        <a:ext cx="6549665" cy="851000"/>
                      </a:xfrm>
                      <a:prstGeom prst="rect">
                        <a:avLst/>
                      </a:prstGeom>
                      <a:solidFill>
                        <a:srgbClr val="CCFFCC"/>
                      </a:solidFill>
                    </p:spPr>
                  </p:pic>
                </p:oleObj>
              </mc:Fallback>
            </mc:AlternateContent>
          </a:graphicData>
        </a:graphic>
      </p:graphicFrame>
      <p:graphicFrame>
        <p:nvGraphicFramePr>
          <p:cNvPr id="6" name="Object 5">
            <a:extLst>
              <a:ext uri="{FF2B5EF4-FFF2-40B4-BE49-F238E27FC236}">
                <a16:creationId xmlns:a16="http://schemas.microsoft.com/office/drawing/2014/main" id="{71F44CCC-B88A-4F63-39D1-AC1F70C96F96}"/>
              </a:ext>
            </a:extLst>
          </p:cNvPr>
          <p:cNvGraphicFramePr>
            <a:graphicFrameLocks noChangeAspect="1"/>
          </p:cNvGraphicFramePr>
          <p:nvPr>
            <p:extLst>
              <p:ext uri="{D42A27DB-BD31-4B8C-83A1-F6EECF244321}">
                <p14:modId xmlns:p14="http://schemas.microsoft.com/office/powerpoint/2010/main" val="3571959209"/>
              </p:ext>
            </p:extLst>
          </p:nvPr>
        </p:nvGraphicFramePr>
        <p:xfrm>
          <a:off x="352425" y="3922713"/>
          <a:ext cx="1938338" cy="492125"/>
        </p:xfrm>
        <a:graphic>
          <a:graphicData uri="http://schemas.openxmlformats.org/presentationml/2006/ole">
            <mc:AlternateContent xmlns:mc="http://schemas.openxmlformats.org/markup-compatibility/2006">
              <mc:Choice xmlns:v="urn:schemas-microsoft-com:vml" Requires="v">
                <p:oleObj name="Equation" r:id="rId8" imgW="1549080" imgH="393480" progId="Equation.DSMT4">
                  <p:embed/>
                </p:oleObj>
              </mc:Choice>
              <mc:Fallback>
                <p:oleObj name="Equation" r:id="rId8" imgW="1549080" imgH="393480" progId="Equation.DSMT4">
                  <p:embed/>
                  <p:pic>
                    <p:nvPicPr>
                      <p:cNvPr id="0" name=""/>
                      <p:cNvPicPr/>
                      <p:nvPr/>
                    </p:nvPicPr>
                    <p:blipFill>
                      <a:blip r:embed="rId9"/>
                      <a:stretch>
                        <a:fillRect/>
                      </a:stretch>
                    </p:blipFill>
                    <p:spPr>
                      <a:xfrm>
                        <a:off x="352425" y="3922713"/>
                        <a:ext cx="1938338" cy="492125"/>
                      </a:xfrm>
                      <a:prstGeom prst="rect">
                        <a:avLst/>
                      </a:prstGeom>
                    </p:spPr>
                  </p:pic>
                </p:oleObj>
              </mc:Fallback>
            </mc:AlternateContent>
          </a:graphicData>
        </a:graphic>
      </p:graphicFrame>
      <p:sp>
        <p:nvSpPr>
          <p:cNvPr id="7" name="TextBox 6">
            <a:extLst>
              <a:ext uri="{FF2B5EF4-FFF2-40B4-BE49-F238E27FC236}">
                <a16:creationId xmlns:a16="http://schemas.microsoft.com/office/drawing/2014/main" id="{D5DAE862-E00C-DF53-3685-A07FD19F67A1}"/>
              </a:ext>
            </a:extLst>
          </p:cNvPr>
          <p:cNvSpPr txBox="1"/>
          <p:nvPr/>
        </p:nvSpPr>
        <p:spPr>
          <a:xfrm>
            <a:off x="10038245" y="3801349"/>
            <a:ext cx="2029210" cy="923330"/>
          </a:xfrm>
          <a:prstGeom prst="rect">
            <a:avLst/>
          </a:prstGeom>
          <a:noFill/>
        </p:spPr>
        <p:txBody>
          <a:bodyPr wrap="none" rtlCol="0">
            <a:spAutoFit/>
          </a:bodyPr>
          <a:lstStyle/>
          <a:p>
            <a:r>
              <a:rPr lang="en-US"/>
              <a:t>momentum density</a:t>
            </a:r>
          </a:p>
          <a:p>
            <a:endParaRPr lang="en-US"/>
          </a:p>
          <a:p>
            <a:r>
              <a:rPr lang="en-US"/>
              <a:t>pressure</a:t>
            </a:r>
          </a:p>
        </p:txBody>
      </p:sp>
    </p:spTree>
    <p:extLst>
      <p:ext uri="{BB962C8B-B14F-4D97-AF65-F5344CB8AC3E}">
        <p14:creationId xmlns:p14="http://schemas.microsoft.com/office/powerpoint/2010/main" val="118718033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295504-8C79-40A5-A80B-1E5335925E9F}"/>
              </a:ext>
            </a:extLst>
          </p:cNvPr>
          <p:cNvSpPr txBox="1">
            <a:spLocks/>
          </p:cNvSpPr>
          <p:nvPr/>
        </p:nvSpPr>
        <p:spPr>
          <a:xfrm>
            <a:off x="3728588" y="262952"/>
            <a:ext cx="4734824" cy="667852"/>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u="sng">
                <a:latin typeface="+mn-lt"/>
              </a:rPr>
              <a:t>Dipole-Dipole Interaction</a:t>
            </a:r>
          </a:p>
        </p:txBody>
      </p:sp>
      <p:sp>
        <p:nvSpPr>
          <p:cNvPr id="22" name="TextBox 21">
            <a:extLst>
              <a:ext uri="{FF2B5EF4-FFF2-40B4-BE49-F238E27FC236}">
                <a16:creationId xmlns:a16="http://schemas.microsoft.com/office/drawing/2014/main" id="{78AE0662-3BD7-4401-BDD6-F73D2947C5E9}"/>
              </a:ext>
            </a:extLst>
          </p:cNvPr>
          <p:cNvSpPr txBox="1"/>
          <p:nvPr/>
        </p:nvSpPr>
        <p:spPr>
          <a:xfrm flipH="1">
            <a:off x="375921" y="1141410"/>
            <a:ext cx="10879682" cy="584775"/>
          </a:xfrm>
          <a:prstGeom prst="rect">
            <a:avLst/>
          </a:prstGeom>
          <a:noFill/>
        </p:spPr>
        <p:txBody>
          <a:bodyPr wrap="square" rtlCol="0">
            <a:spAutoFit/>
          </a:bodyPr>
          <a:lstStyle/>
          <a:p>
            <a:r>
              <a:rPr lang="en-US" sz="1600"/>
              <a:t>So looking forward to the Hamiltonian formulation of dynamics, we could need to calculate the potential energy residing in the interaction between bound charges.  And this works out to:</a:t>
            </a:r>
          </a:p>
        </p:txBody>
      </p:sp>
      <p:sp>
        <p:nvSpPr>
          <p:cNvPr id="16" name="TextBox 15">
            <a:extLst>
              <a:ext uri="{FF2B5EF4-FFF2-40B4-BE49-F238E27FC236}">
                <a16:creationId xmlns:a16="http://schemas.microsoft.com/office/drawing/2014/main" id="{A6D4E2E0-8B75-4EA9-B679-5D83911FA673}"/>
              </a:ext>
            </a:extLst>
          </p:cNvPr>
          <p:cNvSpPr txBox="1"/>
          <p:nvPr/>
        </p:nvSpPr>
        <p:spPr>
          <a:xfrm flipH="1">
            <a:off x="375921" y="4016076"/>
            <a:ext cx="7664209" cy="338554"/>
          </a:xfrm>
          <a:prstGeom prst="rect">
            <a:avLst/>
          </a:prstGeom>
          <a:noFill/>
        </p:spPr>
        <p:txBody>
          <a:bodyPr wrap="square" rtlCol="0">
            <a:spAutoFit/>
          </a:bodyPr>
          <a:lstStyle/>
          <a:p>
            <a:r>
              <a:rPr lang="en-US" sz="1600"/>
              <a:t>And for magnetic interaction (might see Energy Thoughts files for first term expression): </a:t>
            </a:r>
          </a:p>
        </p:txBody>
      </p:sp>
      <p:graphicFrame>
        <p:nvGraphicFramePr>
          <p:cNvPr id="4" name="Object 3">
            <a:extLst>
              <a:ext uri="{FF2B5EF4-FFF2-40B4-BE49-F238E27FC236}">
                <a16:creationId xmlns:a16="http://schemas.microsoft.com/office/drawing/2014/main" id="{22DCC28D-1ACE-49AF-800D-7E4819564645}"/>
              </a:ext>
            </a:extLst>
          </p:cNvPr>
          <p:cNvGraphicFramePr>
            <a:graphicFrameLocks noChangeAspect="1"/>
          </p:cNvGraphicFramePr>
          <p:nvPr>
            <p:extLst>
              <p:ext uri="{D42A27DB-BD31-4B8C-83A1-F6EECF244321}">
                <p14:modId xmlns:p14="http://schemas.microsoft.com/office/powerpoint/2010/main" val="481569753"/>
              </p:ext>
            </p:extLst>
          </p:nvPr>
        </p:nvGraphicFramePr>
        <p:xfrm>
          <a:off x="450479" y="4644047"/>
          <a:ext cx="6107113" cy="1393825"/>
        </p:xfrm>
        <a:graphic>
          <a:graphicData uri="http://schemas.openxmlformats.org/presentationml/2006/ole">
            <mc:AlternateContent xmlns:mc="http://schemas.openxmlformats.org/markup-compatibility/2006">
              <mc:Choice xmlns:v="urn:schemas-microsoft-com:vml" Requires="v">
                <p:oleObj name="Equation" r:id="rId2" imgW="4419360" imgH="1015920" progId="Equation.DSMT4">
                  <p:embed/>
                </p:oleObj>
              </mc:Choice>
              <mc:Fallback>
                <p:oleObj name="Equation" r:id="rId2" imgW="4419360" imgH="1015920" progId="Equation.DSMT4">
                  <p:embed/>
                  <p:pic>
                    <p:nvPicPr>
                      <p:cNvPr id="0" name="Object 1"/>
                      <p:cNvPicPr>
                        <a:picLocks noChangeAspect="1" noChangeArrowheads="1"/>
                      </p:cNvPicPr>
                      <p:nvPr/>
                    </p:nvPicPr>
                    <p:blipFill>
                      <a:blip r:embed="rId3"/>
                      <a:srcRect/>
                      <a:stretch>
                        <a:fillRect/>
                      </a:stretch>
                    </p:blipFill>
                    <p:spPr bwMode="auto">
                      <a:xfrm>
                        <a:off x="450479" y="4644047"/>
                        <a:ext cx="6107113" cy="1393825"/>
                      </a:xfrm>
                      <a:prstGeom prst="rect">
                        <a:avLst/>
                      </a:prstGeom>
                      <a:solidFill>
                        <a:schemeClr val="accent1">
                          <a:lumMod val="20000"/>
                          <a:lumOff val="80000"/>
                        </a:schemeClr>
                      </a:solidFill>
                    </p:spPr>
                  </p:pic>
                </p:oleObj>
              </mc:Fallback>
            </mc:AlternateContent>
          </a:graphicData>
        </a:graphic>
      </p:graphicFrame>
      <p:graphicFrame>
        <p:nvGraphicFramePr>
          <p:cNvPr id="6" name="Object 5">
            <a:extLst>
              <a:ext uri="{FF2B5EF4-FFF2-40B4-BE49-F238E27FC236}">
                <a16:creationId xmlns:a16="http://schemas.microsoft.com/office/drawing/2014/main" id="{D0C413DE-F996-405E-BE1E-74C82D8CB090}"/>
              </a:ext>
            </a:extLst>
          </p:cNvPr>
          <p:cNvGraphicFramePr>
            <a:graphicFrameLocks noChangeAspect="1"/>
          </p:cNvGraphicFramePr>
          <p:nvPr>
            <p:extLst>
              <p:ext uri="{D42A27DB-BD31-4B8C-83A1-F6EECF244321}">
                <p14:modId xmlns:p14="http://schemas.microsoft.com/office/powerpoint/2010/main" val="196641657"/>
              </p:ext>
            </p:extLst>
          </p:nvPr>
        </p:nvGraphicFramePr>
        <p:xfrm>
          <a:off x="450479" y="1957912"/>
          <a:ext cx="5750166" cy="1360323"/>
        </p:xfrm>
        <a:graphic>
          <a:graphicData uri="http://schemas.openxmlformats.org/presentationml/2006/ole">
            <mc:AlternateContent xmlns:mc="http://schemas.openxmlformats.org/markup-compatibility/2006">
              <mc:Choice xmlns:v="urn:schemas-microsoft-com:vml" Requires="v">
                <p:oleObj name="Equation" r:id="rId4" imgW="4254480" imgH="1015920" progId="Equation.DSMT4">
                  <p:embed/>
                </p:oleObj>
              </mc:Choice>
              <mc:Fallback>
                <p:oleObj name="Equation" r:id="rId4" imgW="4254480" imgH="1015920" progId="Equation.DSMT4">
                  <p:embed/>
                  <p:pic>
                    <p:nvPicPr>
                      <p:cNvPr id="0" name="Object 3"/>
                      <p:cNvPicPr>
                        <a:picLocks noChangeAspect="1" noChangeArrowheads="1"/>
                      </p:cNvPicPr>
                      <p:nvPr/>
                    </p:nvPicPr>
                    <p:blipFill>
                      <a:blip r:embed="rId5"/>
                      <a:srcRect/>
                      <a:stretch>
                        <a:fillRect/>
                      </a:stretch>
                    </p:blipFill>
                    <p:spPr bwMode="auto">
                      <a:xfrm>
                        <a:off x="450479" y="1957912"/>
                        <a:ext cx="5750166" cy="1360323"/>
                      </a:xfrm>
                      <a:prstGeom prst="rect">
                        <a:avLst/>
                      </a:prstGeom>
                      <a:solidFill>
                        <a:schemeClr val="accent1">
                          <a:lumMod val="20000"/>
                          <a:lumOff val="80000"/>
                        </a:schemeClr>
                      </a:solidFill>
                    </p:spPr>
                  </p:pic>
                </p:oleObj>
              </mc:Fallback>
            </mc:AlternateContent>
          </a:graphicData>
        </a:graphic>
      </p:graphicFrame>
      <p:graphicFrame>
        <p:nvGraphicFramePr>
          <p:cNvPr id="7" name="Object 6">
            <a:extLst>
              <a:ext uri="{FF2B5EF4-FFF2-40B4-BE49-F238E27FC236}">
                <a16:creationId xmlns:a16="http://schemas.microsoft.com/office/drawing/2014/main" id="{1DA76624-1E23-4DCB-82E3-E890FBCE7D2F}"/>
              </a:ext>
            </a:extLst>
          </p:cNvPr>
          <p:cNvGraphicFramePr>
            <a:graphicFrameLocks noChangeAspect="1"/>
          </p:cNvGraphicFramePr>
          <p:nvPr>
            <p:extLst>
              <p:ext uri="{D42A27DB-BD31-4B8C-83A1-F6EECF244321}">
                <p14:modId xmlns:p14="http://schemas.microsoft.com/office/powerpoint/2010/main" val="3474523888"/>
              </p:ext>
            </p:extLst>
          </p:nvPr>
        </p:nvGraphicFramePr>
        <p:xfrm>
          <a:off x="7271349" y="2409675"/>
          <a:ext cx="4063915" cy="550173"/>
        </p:xfrm>
        <a:graphic>
          <a:graphicData uri="http://schemas.openxmlformats.org/presentationml/2006/ole">
            <mc:AlternateContent xmlns:mc="http://schemas.openxmlformats.org/markup-compatibility/2006">
              <mc:Choice xmlns:v="urn:schemas-microsoft-com:vml" Requires="v">
                <p:oleObj name="Equation" r:id="rId6" imgW="3149280" imgH="431640" progId="Equation.DSMT4">
                  <p:embed/>
                </p:oleObj>
              </mc:Choice>
              <mc:Fallback>
                <p:oleObj name="Equation" r:id="rId6" imgW="3149280" imgH="431640" progId="Equation.DSMT4">
                  <p:embed/>
                  <p:pic>
                    <p:nvPicPr>
                      <p:cNvPr id="0" name="Object 1"/>
                      <p:cNvPicPr>
                        <a:picLocks noChangeAspect="1" noChangeArrowheads="1"/>
                      </p:cNvPicPr>
                      <p:nvPr/>
                    </p:nvPicPr>
                    <p:blipFill>
                      <a:blip r:embed="rId7"/>
                      <a:srcRect/>
                      <a:stretch>
                        <a:fillRect/>
                      </a:stretch>
                    </p:blipFill>
                    <p:spPr bwMode="auto">
                      <a:xfrm>
                        <a:off x="7271349" y="2409675"/>
                        <a:ext cx="4063915" cy="550173"/>
                      </a:xfrm>
                      <a:prstGeom prst="rect">
                        <a:avLst/>
                      </a:prstGeom>
                      <a:noFill/>
                      <a:ln>
                        <a:solidFill>
                          <a:schemeClr val="accent1"/>
                        </a:solidFill>
                      </a:ln>
                    </p:spPr>
                  </p:pic>
                </p:oleObj>
              </mc:Fallback>
            </mc:AlternateContent>
          </a:graphicData>
        </a:graphic>
      </p:graphicFrame>
      <p:sp>
        <p:nvSpPr>
          <p:cNvPr id="9" name="TextBox 8">
            <a:extLst>
              <a:ext uri="{FF2B5EF4-FFF2-40B4-BE49-F238E27FC236}">
                <a16:creationId xmlns:a16="http://schemas.microsoft.com/office/drawing/2014/main" id="{5B238212-502B-4DD1-B4A9-7150D6E59E18}"/>
              </a:ext>
            </a:extLst>
          </p:cNvPr>
          <p:cNvSpPr txBox="1"/>
          <p:nvPr/>
        </p:nvSpPr>
        <p:spPr>
          <a:xfrm>
            <a:off x="7176205" y="2020364"/>
            <a:ext cx="1613569" cy="307777"/>
          </a:xfrm>
          <a:prstGeom prst="rect">
            <a:avLst/>
          </a:prstGeom>
          <a:noFill/>
        </p:spPr>
        <p:txBody>
          <a:bodyPr wrap="square" rtlCol="0">
            <a:spAutoFit/>
          </a:bodyPr>
          <a:lstStyle/>
          <a:p>
            <a:r>
              <a:rPr lang="en-US" sz="1400"/>
              <a:t>Special case:</a:t>
            </a:r>
          </a:p>
        </p:txBody>
      </p:sp>
      <p:graphicFrame>
        <p:nvGraphicFramePr>
          <p:cNvPr id="12" name="Object 11">
            <a:extLst>
              <a:ext uri="{FF2B5EF4-FFF2-40B4-BE49-F238E27FC236}">
                <a16:creationId xmlns:a16="http://schemas.microsoft.com/office/drawing/2014/main" id="{BBE931B6-B12F-4362-A355-B9ABAEE9AA28}"/>
              </a:ext>
            </a:extLst>
          </p:cNvPr>
          <p:cNvGraphicFramePr>
            <a:graphicFrameLocks noChangeAspect="1"/>
          </p:cNvGraphicFramePr>
          <p:nvPr>
            <p:extLst>
              <p:ext uri="{D42A27DB-BD31-4B8C-83A1-F6EECF244321}">
                <p14:modId xmlns:p14="http://schemas.microsoft.com/office/powerpoint/2010/main" val="705345825"/>
              </p:ext>
            </p:extLst>
          </p:nvPr>
        </p:nvGraphicFramePr>
        <p:xfrm>
          <a:off x="7244579" y="5055207"/>
          <a:ext cx="4288394" cy="505604"/>
        </p:xfrm>
        <a:graphic>
          <a:graphicData uri="http://schemas.openxmlformats.org/presentationml/2006/ole">
            <mc:AlternateContent xmlns:mc="http://schemas.openxmlformats.org/markup-compatibility/2006">
              <mc:Choice xmlns:v="urn:schemas-microsoft-com:vml" Requires="v">
                <p:oleObj name="Equation" r:id="rId8" imgW="3301920" imgH="393480" progId="Equation.DSMT4">
                  <p:embed/>
                </p:oleObj>
              </mc:Choice>
              <mc:Fallback>
                <p:oleObj name="Equation" r:id="rId8" imgW="3301920" imgH="393480" progId="Equation.DSMT4">
                  <p:embed/>
                  <p:pic>
                    <p:nvPicPr>
                      <p:cNvPr id="7" name="Object 6">
                        <a:extLst>
                          <a:ext uri="{FF2B5EF4-FFF2-40B4-BE49-F238E27FC236}">
                            <a16:creationId xmlns:a16="http://schemas.microsoft.com/office/drawing/2014/main" id="{1DA76624-1E23-4DCB-82E3-E890FBCE7D2F}"/>
                          </a:ext>
                        </a:extLst>
                      </p:cNvPr>
                      <p:cNvPicPr>
                        <a:picLocks noChangeAspect="1" noChangeArrowheads="1"/>
                      </p:cNvPicPr>
                      <p:nvPr/>
                    </p:nvPicPr>
                    <p:blipFill>
                      <a:blip r:embed="rId9"/>
                      <a:srcRect/>
                      <a:stretch>
                        <a:fillRect/>
                      </a:stretch>
                    </p:blipFill>
                    <p:spPr bwMode="auto">
                      <a:xfrm>
                        <a:off x="7244579" y="5055207"/>
                        <a:ext cx="4288394" cy="505604"/>
                      </a:xfrm>
                      <a:prstGeom prst="rect">
                        <a:avLst/>
                      </a:prstGeom>
                      <a:noFill/>
                      <a:ln>
                        <a:solidFill>
                          <a:schemeClr val="accent1"/>
                        </a:solidFill>
                      </a:ln>
                    </p:spPr>
                  </p:pic>
                </p:oleObj>
              </mc:Fallback>
            </mc:AlternateContent>
          </a:graphicData>
        </a:graphic>
      </p:graphicFrame>
      <p:sp>
        <p:nvSpPr>
          <p:cNvPr id="13" name="TextBox 12">
            <a:extLst>
              <a:ext uri="{FF2B5EF4-FFF2-40B4-BE49-F238E27FC236}">
                <a16:creationId xmlns:a16="http://schemas.microsoft.com/office/drawing/2014/main" id="{C24308E2-F57F-4214-B462-B352BE155082}"/>
              </a:ext>
            </a:extLst>
          </p:cNvPr>
          <p:cNvSpPr txBox="1"/>
          <p:nvPr/>
        </p:nvSpPr>
        <p:spPr>
          <a:xfrm>
            <a:off x="7151491" y="4643805"/>
            <a:ext cx="1613569" cy="307777"/>
          </a:xfrm>
          <a:prstGeom prst="rect">
            <a:avLst/>
          </a:prstGeom>
          <a:noFill/>
        </p:spPr>
        <p:txBody>
          <a:bodyPr wrap="square" rtlCol="0">
            <a:spAutoFit/>
          </a:bodyPr>
          <a:lstStyle/>
          <a:p>
            <a:r>
              <a:rPr lang="en-US" sz="1400"/>
              <a:t>Special case:</a:t>
            </a:r>
          </a:p>
        </p:txBody>
      </p:sp>
      <mc:AlternateContent xmlns:mc="http://schemas.openxmlformats.org/markup-compatibility/2006" xmlns:p14="http://schemas.microsoft.com/office/powerpoint/2010/main">
        <mc:Choice Requires="p14">
          <p:contentPart p14:bwMode="auto" r:id="rId10">
            <p14:nvContentPartPr>
              <p14:cNvPr id="5" name="Ink 4">
                <a:extLst>
                  <a:ext uri="{FF2B5EF4-FFF2-40B4-BE49-F238E27FC236}">
                    <a16:creationId xmlns:a16="http://schemas.microsoft.com/office/drawing/2014/main" id="{3CCBB58B-2C6B-69CC-910A-0E1AC8C5AA44}"/>
                  </a:ext>
                </a:extLst>
              </p14:cNvPr>
              <p14:cNvContentPartPr/>
              <p14:nvPr/>
            </p14:nvContentPartPr>
            <p14:xfrm>
              <a:off x="1055000" y="2508760"/>
              <a:ext cx="2217240" cy="1149120"/>
            </p14:xfrm>
          </p:contentPart>
        </mc:Choice>
        <mc:Fallback xmlns="">
          <p:pic>
            <p:nvPicPr>
              <p:cNvPr id="5" name="Ink 4">
                <a:extLst>
                  <a:ext uri="{FF2B5EF4-FFF2-40B4-BE49-F238E27FC236}">
                    <a16:creationId xmlns:a16="http://schemas.microsoft.com/office/drawing/2014/main" id="{3CCBB58B-2C6B-69CC-910A-0E1AC8C5AA44}"/>
                  </a:ext>
                </a:extLst>
              </p:cNvPr>
              <p:cNvPicPr/>
              <p:nvPr/>
            </p:nvPicPr>
            <p:blipFill>
              <a:blip r:embed="rId11"/>
              <a:stretch>
                <a:fillRect/>
              </a:stretch>
            </p:blipFill>
            <p:spPr>
              <a:xfrm>
                <a:off x="1046360" y="2499760"/>
                <a:ext cx="2234880" cy="1166760"/>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8" name="Ink 7">
                <a:extLst>
                  <a:ext uri="{FF2B5EF4-FFF2-40B4-BE49-F238E27FC236}">
                    <a16:creationId xmlns:a16="http://schemas.microsoft.com/office/drawing/2014/main" id="{EEF684A4-AA4A-2DEE-4A21-025CA63CCD35}"/>
                  </a:ext>
                </a:extLst>
              </p14:cNvPr>
              <p14:cNvContentPartPr/>
              <p14:nvPr/>
            </p14:nvContentPartPr>
            <p14:xfrm>
              <a:off x="1003520" y="5201200"/>
              <a:ext cx="2483280" cy="1059120"/>
            </p14:xfrm>
          </p:contentPart>
        </mc:Choice>
        <mc:Fallback xmlns="">
          <p:pic>
            <p:nvPicPr>
              <p:cNvPr id="8" name="Ink 7">
                <a:extLst>
                  <a:ext uri="{FF2B5EF4-FFF2-40B4-BE49-F238E27FC236}">
                    <a16:creationId xmlns:a16="http://schemas.microsoft.com/office/drawing/2014/main" id="{EEF684A4-AA4A-2DEE-4A21-025CA63CCD35}"/>
                  </a:ext>
                </a:extLst>
              </p:cNvPr>
              <p:cNvPicPr/>
              <p:nvPr/>
            </p:nvPicPr>
            <p:blipFill>
              <a:blip r:embed="rId13"/>
              <a:stretch>
                <a:fillRect/>
              </a:stretch>
            </p:blipFill>
            <p:spPr>
              <a:xfrm>
                <a:off x="994880" y="5192200"/>
                <a:ext cx="2500920" cy="1076760"/>
              </a:xfrm>
              <a:prstGeom prst="rect">
                <a:avLst/>
              </a:prstGeom>
            </p:spPr>
          </p:pic>
        </mc:Fallback>
      </mc:AlternateContent>
    </p:spTree>
    <p:extLst>
      <p:ext uri="{BB962C8B-B14F-4D97-AF65-F5344CB8AC3E}">
        <p14:creationId xmlns:p14="http://schemas.microsoft.com/office/powerpoint/2010/main" val="266442143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AC20CC-D074-4FF2-B8E9-34E530EFBE0E}"/>
              </a:ext>
            </a:extLst>
          </p:cNvPr>
          <p:cNvSpPr>
            <a:spLocks noGrp="1"/>
          </p:cNvSpPr>
          <p:nvPr>
            <p:ph type="ctrTitle"/>
          </p:nvPr>
        </p:nvSpPr>
        <p:spPr>
          <a:xfrm>
            <a:off x="1448584" y="117971"/>
            <a:ext cx="10133816" cy="695286"/>
          </a:xfrm>
        </p:spPr>
        <p:txBody>
          <a:bodyPr>
            <a:normAutofit fontScale="90000"/>
          </a:bodyPr>
          <a:lstStyle/>
          <a:p>
            <a:r>
              <a:rPr lang="en-US" sz="3600" b="1" u="sng">
                <a:latin typeface="+mn-lt"/>
              </a:rPr>
              <a:t>Dynamic Maxwell’s Equations in Insulators (n = const)</a:t>
            </a:r>
          </a:p>
        </p:txBody>
      </p:sp>
      <p:sp>
        <p:nvSpPr>
          <p:cNvPr id="3" name="TextBox 2">
            <a:extLst>
              <a:ext uri="{FF2B5EF4-FFF2-40B4-BE49-F238E27FC236}">
                <a16:creationId xmlns:a16="http://schemas.microsoft.com/office/drawing/2014/main" id="{66CF6FCD-E4FE-463F-80F2-94101EA2DCA2}"/>
              </a:ext>
            </a:extLst>
          </p:cNvPr>
          <p:cNvSpPr txBox="1"/>
          <p:nvPr/>
        </p:nvSpPr>
        <p:spPr>
          <a:xfrm flipH="1">
            <a:off x="349348" y="1102032"/>
            <a:ext cx="10377512" cy="523220"/>
          </a:xfrm>
          <a:prstGeom prst="rect">
            <a:avLst/>
          </a:prstGeom>
          <a:noFill/>
        </p:spPr>
        <p:txBody>
          <a:bodyPr wrap="square" rtlCol="0">
            <a:spAutoFit/>
          </a:bodyPr>
          <a:lstStyle/>
          <a:p>
            <a:r>
              <a:rPr lang="en-US" sz="1400"/>
              <a:t>Now let’s allow time-dependence.  We will have the usual bound current terms, but now have to add one due to changing charge density (d</a:t>
            </a:r>
            <a:r>
              <a:rPr lang="en-US" sz="1400" b="1"/>
              <a:t>P</a:t>
            </a:r>
            <a:r>
              <a:rPr lang="en-US" sz="1400"/>
              <a:t>/dt term).</a:t>
            </a:r>
            <a:endParaRPr lang="en-US" sz="1600"/>
          </a:p>
        </p:txBody>
      </p:sp>
      <p:sp>
        <p:nvSpPr>
          <p:cNvPr id="12" name="Rectangle 9">
            <a:extLst>
              <a:ext uri="{FF2B5EF4-FFF2-40B4-BE49-F238E27FC236}">
                <a16:creationId xmlns:a16="http://schemas.microsoft.com/office/drawing/2014/main" id="{4F42CC6D-E9B7-41EA-8214-BE00EFD35178}"/>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5" name="Rectangle 16">
            <a:extLst>
              <a:ext uri="{FF2B5EF4-FFF2-40B4-BE49-F238E27FC236}">
                <a16:creationId xmlns:a16="http://schemas.microsoft.com/office/drawing/2014/main" id="{D22B50FF-E6E1-438A-9865-87E51410707D}"/>
              </a:ext>
            </a:extLst>
          </p:cNvPr>
          <p:cNvSpPr>
            <a:spLocks noChangeArrowheads="1"/>
          </p:cNvSpPr>
          <p:nvPr/>
        </p:nvSpPr>
        <p:spPr bwMode="auto">
          <a:xfrm>
            <a:off x="62845" y="61486"/>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TextBox 3">
            <a:extLst>
              <a:ext uri="{FF2B5EF4-FFF2-40B4-BE49-F238E27FC236}">
                <a16:creationId xmlns:a16="http://schemas.microsoft.com/office/drawing/2014/main" id="{66B91D5E-C854-45C1-9141-640537588017}"/>
              </a:ext>
            </a:extLst>
          </p:cNvPr>
          <p:cNvSpPr txBox="1"/>
          <p:nvPr/>
        </p:nvSpPr>
        <p:spPr>
          <a:xfrm>
            <a:off x="340465" y="1865974"/>
            <a:ext cx="2996782" cy="369332"/>
          </a:xfrm>
          <a:prstGeom prst="rect">
            <a:avLst/>
          </a:prstGeom>
          <a:noFill/>
        </p:spPr>
        <p:txBody>
          <a:bodyPr wrap="none" rtlCol="0">
            <a:spAutoFit/>
          </a:bodyPr>
          <a:lstStyle/>
          <a:p>
            <a:r>
              <a:rPr lang="en-US" b="1"/>
              <a:t>Constant local susceptibilities</a:t>
            </a:r>
          </a:p>
        </p:txBody>
      </p:sp>
      <p:graphicFrame>
        <p:nvGraphicFramePr>
          <p:cNvPr id="18" name="Object 17">
            <a:extLst>
              <a:ext uri="{FF2B5EF4-FFF2-40B4-BE49-F238E27FC236}">
                <a16:creationId xmlns:a16="http://schemas.microsoft.com/office/drawing/2014/main" id="{4971A8B3-D865-4D0E-90CA-0D70FCDE9E59}"/>
              </a:ext>
            </a:extLst>
          </p:cNvPr>
          <p:cNvGraphicFramePr>
            <a:graphicFrameLocks noChangeAspect="1"/>
          </p:cNvGraphicFramePr>
          <p:nvPr>
            <p:extLst>
              <p:ext uri="{D42A27DB-BD31-4B8C-83A1-F6EECF244321}">
                <p14:modId xmlns:p14="http://schemas.microsoft.com/office/powerpoint/2010/main" val="1374963553"/>
              </p:ext>
            </p:extLst>
          </p:nvPr>
        </p:nvGraphicFramePr>
        <p:xfrm>
          <a:off x="410262" y="2621398"/>
          <a:ext cx="2274888" cy="768350"/>
        </p:xfrm>
        <a:graphic>
          <a:graphicData uri="http://schemas.openxmlformats.org/presentationml/2006/ole">
            <mc:AlternateContent xmlns:mc="http://schemas.openxmlformats.org/markup-compatibility/2006">
              <mc:Choice xmlns:v="urn:schemas-microsoft-com:vml" Requires="v">
                <p:oleObj name="Equation" r:id="rId3" imgW="1866600" imgH="634680" progId="Equation.DSMT4">
                  <p:embed/>
                </p:oleObj>
              </mc:Choice>
              <mc:Fallback>
                <p:oleObj name="Equation" r:id="rId3" imgW="1866600" imgH="634680" progId="Equation.DSMT4">
                  <p:embed/>
                  <p:pic>
                    <p:nvPicPr>
                      <p:cNvPr id="18" name="Object 17">
                        <a:extLst>
                          <a:ext uri="{FF2B5EF4-FFF2-40B4-BE49-F238E27FC236}">
                            <a16:creationId xmlns:a16="http://schemas.microsoft.com/office/drawing/2014/main" id="{4971A8B3-D865-4D0E-90CA-0D70FCDE9E59}"/>
                          </a:ext>
                        </a:extLst>
                      </p:cNvPr>
                      <p:cNvPicPr>
                        <a:picLocks noChangeAspect="1" noChangeArrowheads="1"/>
                      </p:cNvPicPr>
                      <p:nvPr/>
                    </p:nvPicPr>
                    <p:blipFill>
                      <a:blip r:embed="rId4"/>
                      <a:srcRect/>
                      <a:stretch>
                        <a:fillRect/>
                      </a:stretch>
                    </p:blipFill>
                    <p:spPr bwMode="auto">
                      <a:xfrm>
                        <a:off x="410262" y="2621398"/>
                        <a:ext cx="2274888" cy="768350"/>
                      </a:xfrm>
                      <a:prstGeom prst="rect">
                        <a:avLst/>
                      </a:prstGeom>
                      <a:solidFill>
                        <a:srgbClr val="CCFFCC"/>
                      </a:solidFill>
                    </p:spPr>
                  </p:pic>
                </p:oleObj>
              </mc:Fallback>
            </mc:AlternateContent>
          </a:graphicData>
        </a:graphic>
      </p:graphicFrame>
      <p:graphicFrame>
        <p:nvGraphicFramePr>
          <p:cNvPr id="23" name="Object 22">
            <a:extLst>
              <a:ext uri="{FF2B5EF4-FFF2-40B4-BE49-F238E27FC236}">
                <a16:creationId xmlns:a16="http://schemas.microsoft.com/office/drawing/2014/main" id="{4506DA24-B234-4279-A2B5-FF862A056EA8}"/>
              </a:ext>
            </a:extLst>
          </p:cNvPr>
          <p:cNvGraphicFramePr>
            <a:graphicFrameLocks noChangeAspect="1"/>
          </p:cNvGraphicFramePr>
          <p:nvPr>
            <p:extLst>
              <p:ext uri="{D42A27DB-BD31-4B8C-83A1-F6EECF244321}">
                <p14:modId xmlns:p14="http://schemas.microsoft.com/office/powerpoint/2010/main" val="3908749239"/>
              </p:ext>
            </p:extLst>
          </p:nvPr>
        </p:nvGraphicFramePr>
        <p:xfrm>
          <a:off x="444543" y="4169883"/>
          <a:ext cx="2749550" cy="842963"/>
        </p:xfrm>
        <a:graphic>
          <a:graphicData uri="http://schemas.openxmlformats.org/presentationml/2006/ole">
            <mc:AlternateContent xmlns:mc="http://schemas.openxmlformats.org/markup-compatibility/2006">
              <mc:Choice xmlns:v="urn:schemas-microsoft-com:vml" Requires="v">
                <p:oleObj name="Equation" r:id="rId5" imgW="2158920" imgH="660240" progId="Equation.DSMT4">
                  <p:embed/>
                </p:oleObj>
              </mc:Choice>
              <mc:Fallback>
                <p:oleObj name="Equation" r:id="rId5" imgW="2158920" imgH="660240" progId="Equation.DSMT4">
                  <p:embed/>
                  <p:pic>
                    <p:nvPicPr>
                      <p:cNvPr id="23" name="Object 22">
                        <a:extLst>
                          <a:ext uri="{FF2B5EF4-FFF2-40B4-BE49-F238E27FC236}">
                            <a16:creationId xmlns:a16="http://schemas.microsoft.com/office/drawing/2014/main" id="{4506DA24-B234-4279-A2B5-FF862A056EA8}"/>
                          </a:ext>
                        </a:extLst>
                      </p:cNvPr>
                      <p:cNvPicPr>
                        <a:picLocks noChangeAspect="1" noChangeArrowheads="1"/>
                      </p:cNvPicPr>
                      <p:nvPr/>
                    </p:nvPicPr>
                    <p:blipFill>
                      <a:blip r:embed="rId6"/>
                      <a:srcRect/>
                      <a:stretch>
                        <a:fillRect/>
                      </a:stretch>
                    </p:blipFill>
                    <p:spPr bwMode="auto">
                      <a:xfrm>
                        <a:off x="444543" y="4169883"/>
                        <a:ext cx="2749550" cy="842963"/>
                      </a:xfrm>
                      <a:prstGeom prst="rect">
                        <a:avLst/>
                      </a:prstGeom>
                      <a:solidFill>
                        <a:srgbClr val="CCFFCC"/>
                      </a:solidFill>
                    </p:spPr>
                  </p:pic>
                </p:oleObj>
              </mc:Fallback>
            </mc:AlternateContent>
          </a:graphicData>
        </a:graphic>
      </p:graphicFrame>
      <p:sp>
        <p:nvSpPr>
          <p:cNvPr id="7" name="TextBox 6">
            <a:extLst>
              <a:ext uri="{FF2B5EF4-FFF2-40B4-BE49-F238E27FC236}">
                <a16:creationId xmlns:a16="http://schemas.microsoft.com/office/drawing/2014/main" id="{3E0ACBF2-82B0-49FA-B1CD-329B91271ED7}"/>
              </a:ext>
            </a:extLst>
          </p:cNvPr>
          <p:cNvSpPr txBox="1"/>
          <p:nvPr/>
        </p:nvSpPr>
        <p:spPr>
          <a:xfrm>
            <a:off x="349348" y="2249882"/>
            <a:ext cx="1187221" cy="307777"/>
          </a:xfrm>
          <a:prstGeom prst="rect">
            <a:avLst/>
          </a:prstGeom>
          <a:noFill/>
        </p:spPr>
        <p:txBody>
          <a:bodyPr wrap="square" rtlCol="0">
            <a:spAutoFit/>
          </a:bodyPr>
          <a:lstStyle/>
          <a:p>
            <a:r>
              <a:rPr lang="en-US" sz="1400"/>
              <a:t>So will say:</a:t>
            </a:r>
          </a:p>
        </p:txBody>
      </p:sp>
      <p:sp>
        <p:nvSpPr>
          <p:cNvPr id="39" name="TextBox 38">
            <a:extLst>
              <a:ext uri="{FF2B5EF4-FFF2-40B4-BE49-F238E27FC236}">
                <a16:creationId xmlns:a16="http://schemas.microsoft.com/office/drawing/2014/main" id="{45F53E0A-CB03-4BE1-9ADA-9C0CBA8178A3}"/>
              </a:ext>
            </a:extLst>
          </p:cNvPr>
          <p:cNvSpPr txBox="1"/>
          <p:nvPr/>
        </p:nvSpPr>
        <p:spPr>
          <a:xfrm>
            <a:off x="349348" y="3559829"/>
            <a:ext cx="3039948" cy="523220"/>
          </a:xfrm>
          <a:prstGeom prst="rect">
            <a:avLst/>
          </a:prstGeom>
          <a:noFill/>
        </p:spPr>
        <p:txBody>
          <a:bodyPr wrap="square" rtlCol="0">
            <a:spAutoFit/>
          </a:bodyPr>
          <a:lstStyle/>
          <a:p>
            <a:r>
              <a:rPr lang="en-US" sz="1400"/>
              <a:t>Polarization and Magnetization constitutive equations are:</a:t>
            </a:r>
          </a:p>
        </p:txBody>
      </p:sp>
      <p:sp>
        <p:nvSpPr>
          <p:cNvPr id="40" name="TextBox 39">
            <a:extLst>
              <a:ext uri="{FF2B5EF4-FFF2-40B4-BE49-F238E27FC236}">
                <a16:creationId xmlns:a16="http://schemas.microsoft.com/office/drawing/2014/main" id="{1FC2A8A8-1970-4F50-962F-9F0321577AB4}"/>
              </a:ext>
            </a:extLst>
          </p:cNvPr>
          <p:cNvSpPr txBox="1"/>
          <p:nvPr/>
        </p:nvSpPr>
        <p:spPr>
          <a:xfrm>
            <a:off x="5159760" y="2263612"/>
            <a:ext cx="3039948" cy="307777"/>
          </a:xfrm>
          <a:prstGeom prst="rect">
            <a:avLst/>
          </a:prstGeom>
          <a:noFill/>
        </p:spPr>
        <p:txBody>
          <a:bodyPr wrap="square" rtlCol="0">
            <a:spAutoFit/>
          </a:bodyPr>
          <a:lstStyle/>
          <a:p>
            <a:r>
              <a:rPr lang="en-US" sz="1400"/>
              <a:t>Filling these into ME’s :</a:t>
            </a:r>
          </a:p>
        </p:txBody>
      </p:sp>
      <p:graphicFrame>
        <p:nvGraphicFramePr>
          <p:cNvPr id="10" name="Object 9">
            <a:extLst>
              <a:ext uri="{FF2B5EF4-FFF2-40B4-BE49-F238E27FC236}">
                <a16:creationId xmlns:a16="http://schemas.microsoft.com/office/drawing/2014/main" id="{DE642BF9-67EF-4918-A838-2EAAE23BA680}"/>
              </a:ext>
            </a:extLst>
          </p:cNvPr>
          <p:cNvGraphicFramePr>
            <a:graphicFrameLocks noChangeAspect="1"/>
          </p:cNvGraphicFramePr>
          <p:nvPr>
            <p:extLst>
              <p:ext uri="{D42A27DB-BD31-4B8C-83A1-F6EECF244321}">
                <p14:modId xmlns:p14="http://schemas.microsoft.com/office/powerpoint/2010/main" val="915918064"/>
              </p:ext>
            </p:extLst>
          </p:nvPr>
        </p:nvGraphicFramePr>
        <p:xfrm>
          <a:off x="5268044" y="2644456"/>
          <a:ext cx="3726716" cy="1836036"/>
        </p:xfrm>
        <a:graphic>
          <a:graphicData uri="http://schemas.openxmlformats.org/presentationml/2006/ole">
            <mc:AlternateContent xmlns:mc="http://schemas.openxmlformats.org/markup-compatibility/2006">
              <mc:Choice xmlns:v="urn:schemas-microsoft-com:vml" Requires="v">
                <p:oleObj name="Equation" r:id="rId7" imgW="3251160" imgH="1600200" progId="Equation.DSMT4">
                  <p:embed/>
                </p:oleObj>
              </mc:Choice>
              <mc:Fallback>
                <p:oleObj name="Equation" r:id="rId7" imgW="3251160" imgH="1600200" progId="Equation.DSMT4">
                  <p:embed/>
                  <p:pic>
                    <p:nvPicPr>
                      <p:cNvPr id="10" name="Object 9">
                        <a:extLst>
                          <a:ext uri="{FF2B5EF4-FFF2-40B4-BE49-F238E27FC236}">
                            <a16:creationId xmlns:a16="http://schemas.microsoft.com/office/drawing/2014/main" id="{DE642BF9-67EF-4918-A838-2EAAE23BA680}"/>
                          </a:ext>
                        </a:extLst>
                      </p:cNvPr>
                      <p:cNvPicPr>
                        <a:picLocks noChangeAspect="1" noChangeArrowheads="1"/>
                      </p:cNvPicPr>
                      <p:nvPr/>
                    </p:nvPicPr>
                    <p:blipFill>
                      <a:blip r:embed="rId8"/>
                      <a:srcRect/>
                      <a:stretch>
                        <a:fillRect/>
                      </a:stretch>
                    </p:blipFill>
                    <p:spPr bwMode="auto">
                      <a:xfrm>
                        <a:off x="5268044" y="2644456"/>
                        <a:ext cx="3726716" cy="1836036"/>
                      </a:xfrm>
                      <a:prstGeom prst="rect">
                        <a:avLst/>
                      </a:prstGeom>
                      <a:noFill/>
                    </p:spPr>
                  </p:pic>
                </p:oleObj>
              </mc:Fallback>
            </mc:AlternateContent>
          </a:graphicData>
        </a:graphic>
      </p:graphicFrame>
      <p:sp>
        <p:nvSpPr>
          <p:cNvPr id="41" name="TextBox 40">
            <a:extLst>
              <a:ext uri="{FF2B5EF4-FFF2-40B4-BE49-F238E27FC236}">
                <a16:creationId xmlns:a16="http://schemas.microsoft.com/office/drawing/2014/main" id="{4A00C7D6-7F1C-4EB3-91D9-32F2DEC87D30}"/>
              </a:ext>
            </a:extLst>
          </p:cNvPr>
          <p:cNvSpPr txBox="1"/>
          <p:nvPr/>
        </p:nvSpPr>
        <p:spPr>
          <a:xfrm>
            <a:off x="5268044" y="4684208"/>
            <a:ext cx="956953" cy="307777"/>
          </a:xfrm>
          <a:prstGeom prst="rect">
            <a:avLst/>
          </a:prstGeom>
          <a:noFill/>
        </p:spPr>
        <p:txBody>
          <a:bodyPr wrap="square" rtlCol="0">
            <a:spAutoFit/>
          </a:bodyPr>
          <a:lstStyle/>
          <a:p>
            <a:r>
              <a:rPr lang="en-US" sz="1400"/>
              <a:t>We get:</a:t>
            </a:r>
          </a:p>
        </p:txBody>
      </p:sp>
      <p:graphicFrame>
        <p:nvGraphicFramePr>
          <p:cNvPr id="42" name="Object 41">
            <a:extLst>
              <a:ext uri="{FF2B5EF4-FFF2-40B4-BE49-F238E27FC236}">
                <a16:creationId xmlns:a16="http://schemas.microsoft.com/office/drawing/2014/main" id="{022260E6-E842-49A5-BEF2-52F6BB1C8804}"/>
              </a:ext>
            </a:extLst>
          </p:cNvPr>
          <p:cNvGraphicFramePr>
            <a:graphicFrameLocks noChangeAspect="1"/>
          </p:cNvGraphicFramePr>
          <p:nvPr>
            <p:extLst>
              <p:ext uri="{D42A27DB-BD31-4B8C-83A1-F6EECF244321}">
                <p14:modId xmlns:p14="http://schemas.microsoft.com/office/powerpoint/2010/main" val="1613356702"/>
              </p:ext>
            </p:extLst>
          </p:nvPr>
        </p:nvGraphicFramePr>
        <p:xfrm>
          <a:off x="5360987" y="5049341"/>
          <a:ext cx="1470025" cy="1690688"/>
        </p:xfrm>
        <a:graphic>
          <a:graphicData uri="http://schemas.openxmlformats.org/presentationml/2006/ole">
            <mc:AlternateContent xmlns:mc="http://schemas.openxmlformats.org/markup-compatibility/2006">
              <mc:Choice xmlns:v="urn:schemas-microsoft-com:vml" Requires="v">
                <p:oleObj name="Equation" r:id="rId9" imgW="1282680" imgH="1473120" progId="Equation.DSMT4">
                  <p:embed/>
                </p:oleObj>
              </mc:Choice>
              <mc:Fallback>
                <p:oleObj name="Equation" r:id="rId9" imgW="1282680" imgH="1473120" progId="Equation.DSMT4">
                  <p:embed/>
                  <p:pic>
                    <p:nvPicPr>
                      <p:cNvPr id="42" name="Object 41">
                        <a:extLst>
                          <a:ext uri="{FF2B5EF4-FFF2-40B4-BE49-F238E27FC236}">
                            <a16:creationId xmlns:a16="http://schemas.microsoft.com/office/drawing/2014/main" id="{022260E6-E842-49A5-BEF2-52F6BB1C8804}"/>
                          </a:ext>
                        </a:extLst>
                      </p:cNvPr>
                      <p:cNvPicPr>
                        <a:picLocks noChangeAspect="1" noChangeArrowheads="1"/>
                      </p:cNvPicPr>
                      <p:nvPr/>
                    </p:nvPicPr>
                    <p:blipFill>
                      <a:blip r:embed="rId10"/>
                      <a:srcRect/>
                      <a:stretch>
                        <a:fillRect/>
                      </a:stretch>
                    </p:blipFill>
                    <p:spPr bwMode="auto">
                      <a:xfrm>
                        <a:off x="5360987" y="5049341"/>
                        <a:ext cx="1470025" cy="1690688"/>
                      </a:xfrm>
                      <a:prstGeom prst="rect">
                        <a:avLst/>
                      </a:prstGeom>
                      <a:solidFill>
                        <a:srgbClr val="CCFFCC"/>
                      </a:solidFill>
                    </p:spPr>
                  </p:pic>
                </p:oleObj>
              </mc:Fallback>
            </mc:AlternateContent>
          </a:graphicData>
        </a:graphic>
      </p:graphicFrame>
      <p:graphicFrame>
        <p:nvGraphicFramePr>
          <p:cNvPr id="52" name="Object 51">
            <a:extLst>
              <a:ext uri="{FF2B5EF4-FFF2-40B4-BE49-F238E27FC236}">
                <a16:creationId xmlns:a16="http://schemas.microsoft.com/office/drawing/2014/main" id="{DC1F28FE-592D-4738-8474-A55EF8A9A1BF}"/>
              </a:ext>
            </a:extLst>
          </p:cNvPr>
          <p:cNvGraphicFramePr>
            <a:graphicFrameLocks noChangeAspect="1"/>
          </p:cNvGraphicFramePr>
          <p:nvPr>
            <p:extLst>
              <p:ext uri="{D42A27DB-BD31-4B8C-83A1-F6EECF244321}">
                <p14:modId xmlns:p14="http://schemas.microsoft.com/office/powerpoint/2010/main" val="2130458689"/>
              </p:ext>
            </p:extLst>
          </p:nvPr>
        </p:nvGraphicFramePr>
        <p:xfrm>
          <a:off x="7261501" y="5129429"/>
          <a:ext cx="1155099" cy="1438924"/>
        </p:xfrm>
        <a:graphic>
          <a:graphicData uri="http://schemas.openxmlformats.org/presentationml/2006/ole">
            <mc:AlternateContent xmlns:mc="http://schemas.openxmlformats.org/markup-compatibility/2006">
              <mc:Choice xmlns:v="urn:schemas-microsoft-com:vml" Requires="v">
                <p:oleObj name="Equation" r:id="rId11" imgW="965160" imgH="1193760" progId="Equation.DSMT4">
                  <p:embed/>
                </p:oleObj>
              </mc:Choice>
              <mc:Fallback>
                <p:oleObj name="Equation" r:id="rId11" imgW="965160" imgH="1193760" progId="Equation.DSMT4">
                  <p:embed/>
                  <p:pic>
                    <p:nvPicPr>
                      <p:cNvPr id="52" name="Object 51">
                        <a:extLst>
                          <a:ext uri="{FF2B5EF4-FFF2-40B4-BE49-F238E27FC236}">
                            <a16:creationId xmlns:a16="http://schemas.microsoft.com/office/drawing/2014/main" id="{DC1F28FE-592D-4738-8474-A55EF8A9A1BF}"/>
                          </a:ext>
                        </a:extLst>
                      </p:cNvPr>
                      <p:cNvPicPr>
                        <a:picLocks noChangeAspect="1" noChangeArrowheads="1"/>
                      </p:cNvPicPr>
                      <p:nvPr/>
                    </p:nvPicPr>
                    <p:blipFill>
                      <a:blip r:embed="rId12"/>
                      <a:srcRect/>
                      <a:stretch>
                        <a:fillRect/>
                      </a:stretch>
                    </p:blipFill>
                    <p:spPr bwMode="auto">
                      <a:xfrm>
                        <a:off x="7261501" y="5129429"/>
                        <a:ext cx="1155099" cy="1438924"/>
                      </a:xfrm>
                      <a:prstGeom prst="rect">
                        <a:avLst/>
                      </a:prstGeom>
                      <a:solidFill>
                        <a:srgbClr val="CCFFCC"/>
                      </a:solidFill>
                    </p:spPr>
                  </p:pic>
                </p:oleObj>
              </mc:Fallback>
            </mc:AlternateContent>
          </a:graphicData>
        </a:graphic>
      </p:graphicFrame>
      <p:sp>
        <p:nvSpPr>
          <p:cNvPr id="5" name="TextBox 4">
            <a:extLst>
              <a:ext uri="{FF2B5EF4-FFF2-40B4-BE49-F238E27FC236}">
                <a16:creationId xmlns:a16="http://schemas.microsoft.com/office/drawing/2014/main" id="{BE97EF95-6E35-413F-EECA-170536A6F2DA}"/>
              </a:ext>
            </a:extLst>
          </p:cNvPr>
          <p:cNvSpPr txBox="1"/>
          <p:nvPr/>
        </p:nvSpPr>
        <p:spPr>
          <a:xfrm>
            <a:off x="340465" y="5130007"/>
            <a:ext cx="3039948" cy="307777"/>
          </a:xfrm>
          <a:prstGeom prst="rect">
            <a:avLst/>
          </a:prstGeom>
          <a:noFill/>
        </p:spPr>
        <p:txBody>
          <a:bodyPr wrap="square" rtlCol="0">
            <a:spAutoFit/>
          </a:bodyPr>
          <a:lstStyle/>
          <a:p>
            <a:r>
              <a:rPr lang="en-US" sz="1400"/>
              <a:t>Can take susceptibilities to be:</a:t>
            </a:r>
          </a:p>
        </p:txBody>
      </p:sp>
      <p:graphicFrame>
        <p:nvGraphicFramePr>
          <p:cNvPr id="6" name="Object 5">
            <a:extLst>
              <a:ext uri="{FF2B5EF4-FFF2-40B4-BE49-F238E27FC236}">
                <a16:creationId xmlns:a16="http://schemas.microsoft.com/office/drawing/2014/main" id="{95CE6411-4BBD-FC67-5454-8A538971D76A}"/>
              </a:ext>
            </a:extLst>
          </p:cNvPr>
          <p:cNvGraphicFramePr>
            <a:graphicFrameLocks noChangeAspect="1"/>
          </p:cNvGraphicFramePr>
          <p:nvPr>
            <p:extLst>
              <p:ext uri="{D42A27DB-BD31-4B8C-83A1-F6EECF244321}">
                <p14:modId xmlns:p14="http://schemas.microsoft.com/office/powerpoint/2010/main" val="3205135038"/>
              </p:ext>
            </p:extLst>
          </p:nvPr>
        </p:nvGraphicFramePr>
        <p:xfrm>
          <a:off x="424589" y="5676050"/>
          <a:ext cx="3148013" cy="938213"/>
        </p:xfrm>
        <a:graphic>
          <a:graphicData uri="http://schemas.openxmlformats.org/presentationml/2006/ole">
            <mc:AlternateContent xmlns:mc="http://schemas.openxmlformats.org/markup-compatibility/2006">
              <mc:Choice xmlns:v="urn:schemas-microsoft-com:vml" Requires="v">
                <p:oleObj name="Equation" r:id="rId13" imgW="2286000" imgH="685800" progId="Equation.DSMT4">
                  <p:embed/>
                </p:oleObj>
              </mc:Choice>
              <mc:Fallback>
                <p:oleObj name="Equation" r:id="rId13" imgW="2286000" imgH="685800" progId="Equation.DSMT4">
                  <p:embed/>
                  <p:pic>
                    <p:nvPicPr>
                      <p:cNvPr id="0" name=""/>
                      <p:cNvPicPr/>
                      <p:nvPr/>
                    </p:nvPicPr>
                    <p:blipFill>
                      <a:blip r:embed="rId14"/>
                      <a:stretch>
                        <a:fillRect/>
                      </a:stretch>
                    </p:blipFill>
                    <p:spPr>
                      <a:xfrm>
                        <a:off x="424589" y="5676050"/>
                        <a:ext cx="3148013" cy="938213"/>
                      </a:xfrm>
                      <a:prstGeom prst="rect">
                        <a:avLst/>
                      </a:prstGeom>
                      <a:solidFill>
                        <a:srgbClr val="CCFFCC"/>
                      </a:solidFill>
                    </p:spPr>
                  </p:pic>
                </p:oleObj>
              </mc:Fallback>
            </mc:AlternateContent>
          </a:graphicData>
        </a:graphic>
      </p:graphicFrame>
      <mc:AlternateContent xmlns:mc="http://schemas.openxmlformats.org/markup-compatibility/2006" xmlns:p14="http://schemas.microsoft.com/office/powerpoint/2010/main">
        <mc:Choice Requires="p14">
          <p:contentPart p14:bwMode="auto" r:id="rId15">
            <p14:nvContentPartPr>
              <p14:cNvPr id="9" name="Ink 8">
                <a:extLst>
                  <a:ext uri="{FF2B5EF4-FFF2-40B4-BE49-F238E27FC236}">
                    <a16:creationId xmlns:a16="http://schemas.microsoft.com/office/drawing/2014/main" id="{F7CEB15C-1F88-E052-0609-C1E85245147C}"/>
                  </a:ext>
                </a:extLst>
              </p14:cNvPr>
              <p14:cNvContentPartPr/>
              <p14:nvPr/>
            </p14:nvContentPartPr>
            <p14:xfrm>
              <a:off x="3698120" y="3118240"/>
              <a:ext cx="1158840" cy="3079440"/>
            </p14:xfrm>
          </p:contentPart>
        </mc:Choice>
        <mc:Fallback xmlns="">
          <p:pic>
            <p:nvPicPr>
              <p:cNvPr id="9" name="Ink 8">
                <a:extLst>
                  <a:ext uri="{FF2B5EF4-FFF2-40B4-BE49-F238E27FC236}">
                    <a16:creationId xmlns:a16="http://schemas.microsoft.com/office/drawing/2014/main" id="{F7CEB15C-1F88-E052-0609-C1E85245147C}"/>
                  </a:ext>
                </a:extLst>
              </p:cNvPr>
              <p:cNvPicPr/>
              <p:nvPr/>
            </p:nvPicPr>
            <p:blipFill>
              <a:blip r:embed="rId16"/>
              <a:stretch>
                <a:fillRect/>
              </a:stretch>
            </p:blipFill>
            <p:spPr>
              <a:xfrm>
                <a:off x="3689120" y="3109600"/>
                <a:ext cx="1176480" cy="3097080"/>
              </a:xfrm>
              <a:prstGeom prst="rect">
                <a:avLst/>
              </a:prstGeom>
            </p:spPr>
          </p:pic>
        </mc:Fallback>
      </mc:AlternateContent>
    </p:spTree>
    <p:extLst>
      <p:ext uri="{BB962C8B-B14F-4D97-AF65-F5344CB8AC3E}">
        <p14:creationId xmlns:p14="http://schemas.microsoft.com/office/powerpoint/2010/main" val="144747752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706D2B4-D65A-42EF-935A-A02A53285BC7}"/>
              </a:ext>
            </a:extLst>
          </p:cNvPr>
          <p:cNvSpPr txBox="1"/>
          <p:nvPr/>
        </p:nvSpPr>
        <p:spPr>
          <a:xfrm flipH="1">
            <a:off x="370624" y="1108110"/>
            <a:ext cx="10849383" cy="584775"/>
          </a:xfrm>
          <a:prstGeom prst="rect">
            <a:avLst/>
          </a:prstGeom>
          <a:noFill/>
        </p:spPr>
        <p:txBody>
          <a:bodyPr wrap="square" rtlCol="0">
            <a:spAutoFit/>
          </a:bodyPr>
          <a:lstStyle/>
          <a:p>
            <a:r>
              <a:rPr lang="en-US" sz="1600"/>
              <a:t>Now let’s consider propagation of fields through refractive interfaces.   We’ll assume absence of free charges/currents.  As before, we simply solve ME in both regions.</a:t>
            </a:r>
            <a:endParaRPr lang="en-US"/>
          </a:p>
        </p:txBody>
      </p:sp>
      <p:sp>
        <p:nvSpPr>
          <p:cNvPr id="20" name="Title 1">
            <a:extLst>
              <a:ext uri="{FF2B5EF4-FFF2-40B4-BE49-F238E27FC236}">
                <a16:creationId xmlns:a16="http://schemas.microsoft.com/office/drawing/2014/main" id="{10BBA14D-49EA-4107-B6D9-ACACF4AB3137}"/>
              </a:ext>
            </a:extLst>
          </p:cNvPr>
          <p:cNvSpPr txBox="1">
            <a:spLocks/>
          </p:cNvSpPr>
          <p:nvPr/>
        </p:nvSpPr>
        <p:spPr>
          <a:xfrm>
            <a:off x="3718472" y="110855"/>
            <a:ext cx="6077652" cy="695286"/>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a:latin typeface="+mn-lt"/>
              </a:rPr>
              <a:t>Insulator EB(t) (n = const)</a:t>
            </a:r>
          </a:p>
        </p:txBody>
      </p:sp>
      <p:graphicFrame>
        <p:nvGraphicFramePr>
          <p:cNvPr id="21" name="Object 20">
            <a:extLst>
              <a:ext uri="{FF2B5EF4-FFF2-40B4-BE49-F238E27FC236}">
                <a16:creationId xmlns:a16="http://schemas.microsoft.com/office/drawing/2014/main" id="{833EB883-EE58-4534-8DEA-6F1B439C7CEA}"/>
              </a:ext>
            </a:extLst>
          </p:cNvPr>
          <p:cNvGraphicFramePr>
            <a:graphicFrameLocks noChangeAspect="1"/>
          </p:cNvGraphicFramePr>
          <p:nvPr>
            <p:extLst>
              <p:ext uri="{D42A27DB-BD31-4B8C-83A1-F6EECF244321}">
                <p14:modId xmlns:p14="http://schemas.microsoft.com/office/powerpoint/2010/main" val="1952494864"/>
              </p:ext>
            </p:extLst>
          </p:nvPr>
        </p:nvGraphicFramePr>
        <p:xfrm>
          <a:off x="7660019" y="1981770"/>
          <a:ext cx="2116137" cy="628650"/>
        </p:xfrm>
        <a:graphic>
          <a:graphicData uri="http://schemas.openxmlformats.org/presentationml/2006/ole">
            <mc:AlternateContent xmlns:mc="http://schemas.openxmlformats.org/markup-compatibility/2006">
              <mc:Choice xmlns:v="urn:schemas-microsoft-com:vml" Requires="v">
                <p:oleObj name="Equation" r:id="rId2" imgW="1625400" imgH="482400" progId="Equation.DSMT4">
                  <p:embed/>
                </p:oleObj>
              </mc:Choice>
              <mc:Fallback>
                <p:oleObj name="Equation" r:id="rId2" imgW="1625400" imgH="482400" progId="Equation.DSMT4">
                  <p:embed/>
                  <p:pic>
                    <p:nvPicPr>
                      <p:cNvPr id="21" name="Object 20">
                        <a:extLst>
                          <a:ext uri="{FF2B5EF4-FFF2-40B4-BE49-F238E27FC236}">
                            <a16:creationId xmlns:a16="http://schemas.microsoft.com/office/drawing/2014/main" id="{833EB883-EE58-4534-8DEA-6F1B439C7CEA}"/>
                          </a:ext>
                        </a:extLst>
                      </p:cNvPr>
                      <p:cNvPicPr/>
                      <p:nvPr/>
                    </p:nvPicPr>
                    <p:blipFill>
                      <a:blip r:embed="rId3"/>
                      <a:stretch>
                        <a:fillRect/>
                      </a:stretch>
                    </p:blipFill>
                    <p:spPr>
                      <a:xfrm>
                        <a:off x="7660019" y="1981770"/>
                        <a:ext cx="2116137" cy="628650"/>
                      </a:xfrm>
                      <a:prstGeom prst="rect">
                        <a:avLst/>
                      </a:prstGeom>
                      <a:solidFill>
                        <a:srgbClr val="CCFFCC"/>
                      </a:solidFill>
                    </p:spPr>
                  </p:pic>
                </p:oleObj>
              </mc:Fallback>
            </mc:AlternateContent>
          </a:graphicData>
        </a:graphic>
      </p:graphicFrame>
      <p:pic>
        <p:nvPicPr>
          <p:cNvPr id="22" name="Picture 21">
            <a:extLst>
              <a:ext uri="{FF2B5EF4-FFF2-40B4-BE49-F238E27FC236}">
                <a16:creationId xmlns:a16="http://schemas.microsoft.com/office/drawing/2014/main" id="{3D4825C0-21B4-4A81-8BCD-F3F328D819FD}"/>
              </a:ext>
            </a:extLst>
          </p:cNvPr>
          <p:cNvPicPr>
            <a:picLocks noChangeAspect="1"/>
          </p:cNvPicPr>
          <p:nvPr/>
        </p:nvPicPr>
        <p:blipFill>
          <a:blip r:embed="rId4"/>
          <a:stretch>
            <a:fillRect/>
          </a:stretch>
        </p:blipFill>
        <p:spPr>
          <a:xfrm>
            <a:off x="370625" y="2871932"/>
            <a:ext cx="3657602" cy="1352462"/>
          </a:xfrm>
          <a:prstGeom prst="rect">
            <a:avLst/>
          </a:prstGeom>
        </p:spPr>
      </p:pic>
      <p:graphicFrame>
        <p:nvGraphicFramePr>
          <p:cNvPr id="23" name="Object 22">
            <a:extLst>
              <a:ext uri="{FF2B5EF4-FFF2-40B4-BE49-F238E27FC236}">
                <a16:creationId xmlns:a16="http://schemas.microsoft.com/office/drawing/2014/main" id="{9F9B923E-91F3-4769-AFD0-CF462A610323}"/>
              </a:ext>
            </a:extLst>
          </p:cNvPr>
          <p:cNvGraphicFramePr>
            <a:graphicFrameLocks noChangeAspect="1"/>
          </p:cNvGraphicFramePr>
          <p:nvPr>
            <p:extLst>
              <p:ext uri="{D42A27DB-BD31-4B8C-83A1-F6EECF244321}">
                <p14:modId xmlns:p14="http://schemas.microsoft.com/office/powerpoint/2010/main" val="2703941422"/>
              </p:ext>
            </p:extLst>
          </p:nvPr>
        </p:nvGraphicFramePr>
        <p:xfrm>
          <a:off x="463964" y="2201159"/>
          <a:ext cx="4800691" cy="357541"/>
        </p:xfrm>
        <a:graphic>
          <a:graphicData uri="http://schemas.openxmlformats.org/presentationml/2006/ole">
            <mc:AlternateContent xmlns:mc="http://schemas.openxmlformats.org/markup-compatibility/2006">
              <mc:Choice xmlns:v="urn:schemas-microsoft-com:vml" Requires="v">
                <p:oleObj name="Equation" r:id="rId5" imgW="3797300" imgH="279400" progId="Equation.DSMT4">
                  <p:embed/>
                </p:oleObj>
              </mc:Choice>
              <mc:Fallback>
                <p:oleObj name="Equation" r:id="rId5" imgW="3797300" imgH="279400" progId="Equation.DSMT4">
                  <p:embed/>
                  <p:pic>
                    <p:nvPicPr>
                      <p:cNvPr id="23" name="Object 22">
                        <a:extLst>
                          <a:ext uri="{FF2B5EF4-FFF2-40B4-BE49-F238E27FC236}">
                            <a16:creationId xmlns:a16="http://schemas.microsoft.com/office/drawing/2014/main" id="{9F9B923E-91F3-4769-AFD0-CF462A61032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63964" y="2201159"/>
                        <a:ext cx="4800691" cy="357541"/>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7">
            <p14:nvContentPartPr>
              <p14:cNvPr id="24" name="Ink 23">
                <a:extLst>
                  <a:ext uri="{FF2B5EF4-FFF2-40B4-BE49-F238E27FC236}">
                    <a16:creationId xmlns:a16="http://schemas.microsoft.com/office/drawing/2014/main" id="{7875DF36-51C8-41B7-A6ED-471802E35275}"/>
                  </a:ext>
                </a:extLst>
              </p14:cNvPr>
              <p14:cNvContentPartPr/>
              <p14:nvPr/>
            </p14:nvContentPartPr>
            <p14:xfrm>
              <a:off x="1594873" y="2623686"/>
              <a:ext cx="915120" cy="372600"/>
            </p14:xfrm>
          </p:contentPart>
        </mc:Choice>
        <mc:Fallback xmlns="">
          <p:pic>
            <p:nvPicPr>
              <p:cNvPr id="24" name="Ink 23">
                <a:extLst>
                  <a:ext uri="{FF2B5EF4-FFF2-40B4-BE49-F238E27FC236}">
                    <a16:creationId xmlns:a16="http://schemas.microsoft.com/office/drawing/2014/main" id="{7875DF36-51C8-41B7-A6ED-471802E35275}"/>
                  </a:ext>
                </a:extLst>
              </p:cNvPr>
              <p:cNvPicPr/>
              <p:nvPr/>
            </p:nvPicPr>
            <p:blipFill>
              <a:blip r:embed="rId8"/>
              <a:stretch>
                <a:fillRect/>
              </a:stretch>
            </p:blipFill>
            <p:spPr>
              <a:xfrm>
                <a:off x="1576873" y="2605703"/>
                <a:ext cx="950760" cy="408206"/>
              </a:xfrm>
              <a:prstGeom prst="rect">
                <a:avLst/>
              </a:prstGeom>
            </p:spPr>
          </p:pic>
        </mc:Fallback>
      </mc:AlternateContent>
      <p:graphicFrame>
        <p:nvGraphicFramePr>
          <p:cNvPr id="25" name="Object 24">
            <a:extLst>
              <a:ext uri="{FF2B5EF4-FFF2-40B4-BE49-F238E27FC236}">
                <a16:creationId xmlns:a16="http://schemas.microsoft.com/office/drawing/2014/main" id="{A236EC68-7BC5-41D6-8752-79F355008A7A}"/>
              </a:ext>
            </a:extLst>
          </p:cNvPr>
          <p:cNvGraphicFramePr>
            <a:graphicFrameLocks noChangeAspect="1"/>
          </p:cNvGraphicFramePr>
          <p:nvPr>
            <p:extLst>
              <p:ext uri="{D42A27DB-BD31-4B8C-83A1-F6EECF244321}">
                <p14:modId xmlns:p14="http://schemas.microsoft.com/office/powerpoint/2010/main" val="4014380808"/>
              </p:ext>
            </p:extLst>
          </p:nvPr>
        </p:nvGraphicFramePr>
        <p:xfrm>
          <a:off x="4524559" y="2753824"/>
          <a:ext cx="2321351" cy="374275"/>
        </p:xfrm>
        <a:graphic>
          <a:graphicData uri="http://schemas.openxmlformats.org/presentationml/2006/ole">
            <mc:AlternateContent xmlns:mc="http://schemas.openxmlformats.org/markup-compatibility/2006">
              <mc:Choice xmlns:v="urn:schemas-microsoft-com:vml" Requires="v">
                <p:oleObj name="Equation" r:id="rId9" imgW="1752600" imgH="279400" progId="Equation.DSMT4">
                  <p:embed/>
                </p:oleObj>
              </mc:Choice>
              <mc:Fallback>
                <p:oleObj name="Equation" r:id="rId9" imgW="1752600" imgH="279400" progId="Equation.DSMT4">
                  <p:embed/>
                  <p:pic>
                    <p:nvPicPr>
                      <p:cNvPr id="25" name="Object 24">
                        <a:extLst>
                          <a:ext uri="{FF2B5EF4-FFF2-40B4-BE49-F238E27FC236}">
                            <a16:creationId xmlns:a16="http://schemas.microsoft.com/office/drawing/2014/main" id="{A236EC68-7BC5-41D6-8752-79F355008A7A}"/>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524559" y="2753824"/>
                        <a:ext cx="2321351" cy="374275"/>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11">
            <p14:nvContentPartPr>
              <p14:cNvPr id="26" name="Ink 25">
                <a:extLst>
                  <a:ext uri="{FF2B5EF4-FFF2-40B4-BE49-F238E27FC236}">
                    <a16:creationId xmlns:a16="http://schemas.microsoft.com/office/drawing/2014/main" id="{2235FE5C-28B6-4C78-990C-470FC9EA1D7F}"/>
                  </a:ext>
                </a:extLst>
              </p14:cNvPr>
              <p14:cNvContentPartPr/>
              <p14:nvPr/>
            </p14:nvContentPartPr>
            <p14:xfrm>
              <a:off x="4092913" y="3160086"/>
              <a:ext cx="700920" cy="463320"/>
            </p14:xfrm>
          </p:contentPart>
        </mc:Choice>
        <mc:Fallback xmlns="">
          <p:pic>
            <p:nvPicPr>
              <p:cNvPr id="26" name="Ink 25">
                <a:extLst>
                  <a:ext uri="{FF2B5EF4-FFF2-40B4-BE49-F238E27FC236}">
                    <a16:creationId xmlns:a16="http://schemas.microsoft.com/office/drawing/2014/main" id="{2235FE5C-28B6-4C78-990C-470FC9EA1D7F}"/>
                  </a:ext>
                </a:extLst>
              </p:cNvPr>
              <p:cNvPicPr/>
              <p:nvPr/>
            </p:nvPicPr>
            <p:blipFill>
              <a:blip r:embed="rId12"/>
              <a:stretch>
                <a:fillRect/>
              </a:stretch>
            </p:blipFill>
            <p:spPr>
              <a:xfrm>
                <a:off x="4074913" y="3142072"/>
                <a:ext cx="736560" cy="498988"/>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3">
            <p14:nvContentPartPr>
              <p14:cNvPr id="27" name="Ink 26">
                <a:extLst>
                  <a:ext uri="{FF2B5EF4-FFF2-40B4-BE49-F238E27FC236}">
                    <a16:creationId xmlns:a16="http://schemas.microsoft.com/office/drawing/2014/main" id="{53DCAEB7-FB81-4C53-8AE3-1EF3D6F55956}"/>
                  </a:ext>
                </a:extLst>
              </p14:cNvPr>
              <p14:cNvContentPartPr/>
              <p14:nvPr/>
            </p14:nvContentPartPr>
            <p14:xfrm>
              <a:off x="2847546" y="2179852"/>
              <a:ext cx="114120" cy="199800"/>
            </p14:xfrm>
          </p:contentPart>
        </mc:Choice>
        <mc:Fallback xmlns="">
          <p:pic>
            <p:nvPicPr>
              <p:cNvPr id="27" name="Ink 26">
                <a:extLst>
                  <a:ext uri="{FF2B5EF4-FFF2-40B4-BE49-F238E27FC236}">
                    <a16:creationId xmlns:a16="http://schemas.microsoft.com/office/drawing/2014/main" id="{53DCAEB7-FB81-4C53-8AE3-1EF3D6F55956}"/>
                  </a:ext>
                </a:extLst>
              </p:cNvPr>
              <p:cNvPicPr/>
              <p:nvPr/>
            </p:nvPicPr>
            <p:blipFill>
              <a:blip r:embed="rId14"/>
              <a:stretch>
                <a:fillRect/>
              </a:stretch>
            </p:blipFill>
            <p:spPr>
              <a:xfrm>
                <a:off x="2784744" y="1801852"/>
                <a:ext cx="239365" cy="95544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5">
            <p14:nvContentPartPr>
              <p14:cNvPr id="28" name="Ink 27">
                <a:extLst>
                  <a:ext uri="{FF2B5EF4-FFF2-40B4-BE49-F238E27FC236}">
                    <a16:creationId xmlns:a16="http://schemas.microsoft.com/office/drawing/2014/main" id="{9849C957-167C-4BD1-B7F5-1ECC6553E1DB}"/>
                  </a:ext>
                </a:extLst>
              </p14:cNvPr>
              <p14:cNvContentPartPr/>
              <p14:nvPr/>
            </p14:nvContentPartPr>
            <p14:xfrm>
              <a:off x="4552506" y="2216932"/>
              <a:ext cx="77040" cy="181440"/>
            </p14:xfrm>
          </p:contentPart>
        </mc:Choice>
        <mc:Fallback xmlns="">
          <p:pic>
            <p:nvPicPr>
              <p:cNvPr id="28" name="Ink 27">
                <a:extLst>
                  <a:ext uri="{FF2B5EF4-FFF2-40B4-BE49-F238E27FC236}">
                    <a16:creationId xmlns:a16="http://schemas.microsoft.com/office/drawing/2014/main" id="{9849C957-167C-4BD1-B7F5-1ECC6553E1DB}"/>
                  </a:ext>
                </a:extLst>
              </p:cNvPr>
              <p:cNvPicPr/>
              <p:nvPr/>
            </p:nvPicPr>
            <p:blipFill>
              <a:blip r:embed="rId16"/>
              <a:stretch>
                <a:fillRect/>
              </a:stretch>
            </p:blipFill>
            <p:spPr>
              <a:xfrm>
                <a:off x="4489506" y="1838181"/>
                <a:ext cx="202680" cy="938582"/>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7">
            <p14:nvContentPartPr>
              <p14:cNvPr id="29" name="Ink 28">
                <a:extLst>
                  <a:ext uri="{FF2B5EF4-FFF2-40B4-BE49-F238E27FC236}">
                    <a16:creationId xmlns:a16="http://schemas.microsoft.com/office/drawing/2014/main" id="{50B3673A-1877-47FD-BB95-814853AB5F96}"/>
                  </a:ext>
                </a:extLst>
              </p14:cNvPr>
              <p14:cNvContentPartPr/>
              <p14:nvPr/>
            </p14:nvContentPartPr>
            <p14:xfrm>
              <a:off x="6049026" y="2763052"/>
              <a:ext cx="164160" cy="200880"/>
            </p14:xfrm>
          </p:contentPart>
        </mc:Choice>
        <mc:Fallback xmlns="">
          <p:pic>
            <p:nvPicPr>
              <p:cNvPr id="29" name="Ink 28">
                <a:extLst>
                  <a:ext uri="{FF2B5EF4-FFF2-40B4-BE49-F238E27FC236}">
                    <a16:creationId xmlns:a16="http://schemas.microsoft.com/office/drawing/2014/main" id="{50B3673A-1877-47FD-BB95-814853AB5F96}"/>
                  </a:ext>
                </a:extLst>
              </p:cNvPr>
              <p:cNvPicPr/>
              <p:nvPr/>
            </p:nvPicPr>
            <p:blipFill>
              <a:blip r:embed="rId18"/>
              <a:stretch>
                <a:fillRect/>
              </a:stretch>
            </p:blipFill>
            <p:spPr>
              <a:xfrm>
                <a:off x="5986026" y="2385052"/>
                <a:ext cx="289800" cy="95652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9">
            <p14:nvContentPartPr>
              <p14:cNvPr id="30" name="Ink 29">
                <a:extLst>
                  <a:ext uri="{FF2B5EF4-FFF2-40B4-BE49-F238E27FC236}">
                    <a16:creationId xmlns:a16="http://schemas.microsoft.com/office/drawing/2014/main" id="{D684CCCC-645C-448D-B579-645DC0D0022F}"/>
                  </a:ext>
                </a:extLst>
              </p14:cNvPr>
              <p14:cNvContentPartPr/>
              <p14:nvPr/>
            </p14:nvContentPartPr>
            <p14:xfrm>
              <a:off x="2940786" y="1980772"/>
              <a:ext cx="4467960" cy="262800"/>
            </p14:xfrm>
          </p:contentPart>
        </mc:Choice>
        <mc:Fallback xmlns="">
          <p:pic>
            <p:nvPicPr>
              <p:cNvPr id="30" name="Ink 29">
                <a:extLst>
                  <a:ext uri="{FF2B5EF4-FFF2-40B4-BE49-F238E27FC236}">
                    <a16:creationId xmlns:a16="http://schemas.microsoft.com/office/drawing/2014/main" id="{D684CCCC-645C-448D-B579-645DC0D0022F}"/>
                  </a:ext>
                </a:extLst>
              </p:cNvPr>
              <p:cNvPicPr/>
              <p:nvPr/>
            </p:nvPicPr>
            <p:blipFill>
              <a:blip r:embed="rId20"/>
              <a:stretch>
                <a:fillRect/>
              </a:stretch>
            </p:blipFill>
            <p:spPr>
              <a:xfrm>
                <a:off x="2877786" y="1602772"/>
                <a:ext cx="4593600" cy="101844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1">
            <p14:nvContentPartPr>
              <p14:cNvPr id="31" name="Ink 30">
                <a:extLst>
                  <a:ext uri="{FF2B5EF4-FFF2-40B4-BE49-F238E27FC236}">
                    <a16:creationId xmlns:a16="http://schemas.microsoft.com/office/drawing/2014/main" id="{237988B5-EC85-4337-B6F0-961244215CF4}"/>
                  </a:ext>
                </a:extLst>
              </p14:cNvPr>
              <p14:cNvContentPartPr/>
              <p14:nvPr/>
            </p14:nvContentPartPr>
            <p14:xfrm>
              <a:off x="4609386" y="2084812"/>
              <a:ext cx="2705040" cy="161640"/>
            </p14:xfrm>
          </p:contentPart>
        </mc:Choice>
        <mc:Fallback xmlns="">
          <p:pic>
            <p:nvPicPr>
              <p:cNvPr id="31" name="Ink 30">
                <a:extLst>
                  <a:ext uri="{FF2B5EF4-FFF2-40B4-BE49-F238E27FC236}">
                    <a16:creationId xmlns:a16="http://schemas.microsoft.com/office/drawing/2014/main" id="{237988B5-EC85-4337-B6F0-961244215CF4}"/>
                  </a:ext>
                </a:extLst>
              </p:cNvPr>
              <p:cNvPicPr/>
              <p:nvPr/>
            </p:nvPicPr>
            <p:blipFill>
              <a:blip r:embed="rId22"/>
              <a:stretch>
                <a:fillRect/>
              </a:stretch>
            </p:blipFill>
            <p:spPr>
              <a:xfrm>
                <a:off x="4546386" y="1706812"/>
                <a:ext cx="2830680" cy="91728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3">
            <p14:nvContentPartPr>
              <p14:cNvPr id="32" name="Ink 31">
                <a:extLst>
                  <a:ext uri="{FF2B5EF4-FFF2-40B4-BE49-F238E27FC236}">
                    <a16:creationId xmlns:a16="http://schemas.microsoft.com/office/drawing/2014/main" id="{77837A78-7E51-4DB5-8D2D-94BB68272305}"/>
                  </a:ext>
                </a:extLst>
              </p14:cNvPr>
              <p14:cNvContentPartPr/>
              <p14:nvPr/>
            </p14:nvContentPartPr>
            <p14:xfrm>
              <a:off x="6117786" y="2220172"/>
              <a:ext cx="1228320" cy="496800"/>
            </p14:xfrm>
          </p:contentPart>
        </mc:Choice>
        <mc:Fallback xmlns="">
          <p:pic>
            <p:nvPicPr>
              <p:cNvPr id="32" name="Ink 31">
                <a:extLst>
                  <a:ext uri="{FF2B5EF4-FFF2-40B4-BE49-F238E27FC236}">
                    <a16:creationId xmlns:a16="http://schemas.microsoft.com/office/drawing/2014/main" id="{77837A78-7E51-4DB5-8D2D-94BB68272305}"/>
                  </a:ext>
                </a:extLst>
              </p:cNvPr>
              <p:cNvPicPr/>
              <p:nvPr/>
            </p:nvPicPr>
            <p:blipFill>
              <a:blip r:embed="rId24"/>
              <a:stretch>
                <a:fillRect/>
              </a:stretch>
            </p:blipFill>
            <p:spPr>
              <a:xfrm>
                <a:off x="6054786" y="1842172"/>
                <a:ext cx="1353960" cy="1252440"/>
              </a:xfrm>
              <a:prstGeom prst="rect">
                <a:avLst/>
              </a:prstGeom>
            </p:spPr>
          </p:pic>
        </mc:Fallback>
      </mc:AlternateContent>
      <p:graphicFrame>
        <p:nvGraphicFramePr>
          <p:cNvPr id="4" name="Object 3">
            <a:extLst>
              <a:ext uri="{FF2B5EF4-FFF2-40B4-BE49-F238E27FC236}">
                <a16:creationId xmlns:a16="http://schemas.microsoft.com/office/drawing/2014/main" id="{30C192B7-D7E4-1984-79F0-57DC652979BC}"/>
              </a:ext>
            </a:extLst>
          </p:cNvPr>
          <p:cNvGraphicFramePr>
            <a:graphicFrameLocks noChangeAspect="1"/>
          </p:cNvGraphicFramePr>
          <p:nvPr>
            <p:extLst>
              <p:ext uri="{D42A27DB-BD31-4B8C-83A1-F6EECF244321}">
                <p14:modId xmlns:p14="http://schemas.microsoft.com/office/powerpoint/2010/main" val="3706422362"/>
              </p:ext>
            </p:extLst>
          </p:nvPr>
        </p:nvGraphicFramePr>
        <p:xfrm>
          <a:off x="7653338" y="2995613"/>
          <a:ext cx="3252787" cy="1004887"/>
        </p:xfrm>
        <a:graphic>
          <a:graphicData uri="http://schemas.openxmlformats.org/presentationml/2006/ole">
            <mc:AlternateContent xmlns:mc="http://schemas.openxmlformats.org/markup-compatibility/2006">
              <mc:Choice xmlns:v="urn:schemas-microsoft-com:vml" Requires="v">
                <p:oleObj name="Equation" r:id="rId25" imgW="2882880" imgH="888840" progId="Equation.DSMT4">
                  <p:embed/>
                </p:oleObj>
              </mc:Choice>
              <mc:Fallback>
                <p:oleObj name="Equation" r:id="rId25" imgW="2882880" imgH="888840" progId="Equation.DSMT4">
                  <p:embed/>
                  <p:pic>
                    <p:nvPicPr>
                      <p:cNvPr id="9" name="Object 8">
                        <a:extLst>
                          <a:ext uri="{FF2B5EF4-FFF2-40B4-BE49-F238E27FC236}">
                            <a16:creationId xmlns:a16="http://schemas.microsoft.com/office/drawing/2014/main" id="{B2FA94A2-6D7C-8048-241D-9A2FBBBD138E}"/>
                          </a:ext>
                        </a:extLst>
                      </p:cNvPr>
                      <p:cNvPicPr/>
                      <p:nvPr/>
                    </p:nvPicPr>
                    <p:blipFill>
                      <a:blip r:embed="rId26"/>
                      <a:stretch>
                        <a:fillRect/>
                      </a:stretch>
                    </p:blipFill>
                    <p:spPr>
                      <a:xfrm>
                        <a:off x="7653338" y="2995613"/>
                        <a:ext cx="3252787" cy="1004887"/>
                      </a:xfrm>
                      <a:prstGeom prst="rect">
                        <a:avLst/>
                      </a:prstGeom>
                      <a:solidFill>
                        <a:srgbClr val="CCFFCC"/>
                      </a:solidFill>
                    </p:spPr>
                  </p:pic>
                </p:oleObj>
              </mc:Fallback>
            </mc:AlternateContent>
          </a:graphicData>
        </a:graphic>
      </p:graphicFrame>
      <p:graphicFrame>
        <p:nvGraphicFramePr>
          <p:cNvPr id="3" name="Object 2">
            <a:extLst>
              <a:ext uri="{FF2B5EF4-FFF2-40B4-BE49-F238E27FC236}">
                <a16:creationId xmlns:a16="http://schemas.microsoft.com/office/drawing/2014/main" id="{3E4E1C57-2E76-1587-9FDF-6CB5BBB2872D}"/>
              </a:ext>
            </a:extLst>
          </p:cNvPr>
          <p:cNvGraphicFramePr>
            <a:graphicFrameLocks noChangeAspect="1"/>
          </p:cNvGraphicFramePr>
          <p:nvPr>
            <p:extLst>
              <p:ext uri="{D42A27DB-BD31-4B8C-83A1-F6EECF244321}">
                <p14:modId xmlns:p14="http://schemas.microsoft.com/office/powerpoint/2010/main" val="3283843335"/>
              </p:ext>
            </p:extLst>
          </p:nvPr>
        </p:nvGraphicFramePr>
        <p:xfrm>
          <a:off x="7408746" y="5000442"/>
          <a:ext cx="2451100" cy="1122363"/>
        </p:xfrm>
        <a:graphic>
          <a:graphicData uri="http://schemas.openxmlformats.org/presentationml/2006/ole">
            <mc:AlternateContent xmlns:mc="http://schemas.openxmlformats.org/markup-compatibility/2006">
              <mc:Choice xmlns:v="urn:schemas-microsoft-com:vml" Requires="v">
                <p:oleObj name="Equation" r:id="rId27" imgW="1942920" imgH="888840" progId="Equation.DSMT4">
                  <p:embed/>
                </p:oleObj>
              </mc:Choice>
              <mc:Fallback>
                <p:oleObj name="Equation" r:id="rId27" imgW="1942920" imgH="888840" progId="Equation.DSMT4">
                  <p:embed/>
                  <p:pic>
                    <p:nvPicPr>
                      <p:cNvPr id="24" name="Object 23">
                        <a:extLst>
                          <a:ext uri="{FF2B5EF4-FFF2-40B4-BE49-F238E27FC236}">
                            <a16:creationId xmlns:a16="http://schemas.microsoft.com/office/drawing/2014/main" id="{054516F4-4551-4C96-9EFA-627D22AAEE8A}"/>
                          </a:ext>
                        </a:extLst>
                      </p:cNvPr>
                      <p:cNvPicPr>
                        <a:picLocks noChangeAspect="1" noChangeArrowheads="1"/>
                      </p:cNvPicPr>
                      <p:nvPr/>
                    </p:nvPicPr>
                    <p:blipFill>
                      <a:blip r:embed="rId28"/>
                      <a:srcRect/>
                      <a:stretch>
                        <a:fillRect/>
                      </a:stretch>
                    </p:blipFill>
                    <p:spPr bwMode="auto">
                      <a:xfrm>
                        <a:off x="7408746" y="5000442"/>
                        <a:ext cx="2451100" cy="1122363"/>
                      </a:xfrm>
                      <a:prstGeom prst="rect">
                        <a:avLst/>
                      </a:prstGeom>
                      <a:noFill/>
                    </p:spPr>
                  </p:pic>
                </p:oleObj>
              </mc:Fallback>
            </mc:AlternateContent>
          </a:graphicData>
        </a:graphic>
      </p:graphicFrame>
      <p:sp>
        <p:nvSpPr>
          <p:cNvPr id="5" name="TextBox 4">
            <a:extLst>
              <a:ext uri="{FF2B5EF4-FFF2-40B4-BE49-F238E27FC236}">
                <a16:creationId xmlns:a16="http://schemas.microsoft.com/office/drawing/2014/main" id="{054AC3FA-AFE6-67AD-1EE4-907873F85BCD}"/>
              </a:ext>
            </a:extLst>
          </p:cNvPr>
          <p:cNvSpPr txBox="1"/>
          <p:nvPr/>
        </p:nvSpPr>
        <p:spPr>
          <a:xfrm>
            <a:off x="488110" y="4472640"/>
            <a:ext cx="1846726" cy="338554"/>
          </a:xfrm>
          <a:prstGeom prst="rect">
            <a:avLst/>
          </a:prstGeom>
          <a:noFill/>
        </p:spPr>
        <p:txBody>
          <a:bodyPr wrap="square" rtlCol="0">
            <a:spAutoFit/>
          </a:bodyPr>
          <a:lstStyle/>
          <a:p>
            <a:r>
              <a:rPr lang="en-US" sz="1600"/>
              <a:t>Power absorbed:</a:t>
            </a:r>
          </a:p>
        </p:txBody>
      </p:sp>
      <p:graphicFrame>
        <p:nvGraphicFramePr>
          <p:cNvPr id="6" name="Object 5">
            <a:extLst>
              <a:ext uri="{FF2B5EF4-FFF2-40B4-BE49-F238E27FC236}">
                <a16:creationId xmlns:a16="http://schemas.microsoft.com/office/drawing/2014/main" id="{CFE98DB6-7F45-87ED-53E8-1DAAAC6FDB40}"/>
              </a:ext>
            </a:extLst>
          </p:cNvPr>
          <p:cNvGraphicFramePr>
            <a:graphicFrameLocks noChangeAspect="1"/>
          </p:cNvGraphicFramePr>
          <p:nvPr>
            <p:extLst>
              <p:ext uri="{D42A27DB-BD31-4B8C-83A1-F6EECF244321}">
                <p14:modId xmlns:p14="http://schemas.microsoft.com/office/powerpoint/2010/main" val="2598054160"/>
              </p:ext>
            </p:extLst>
          </p:nvPr>
        </p:nvGraphicFramePr>
        <p:xfrm>
          <a:off x="578484" y="4985384"/>
          <a:ext cx="2865755" cy="1171061"/>
        </p:xfrm>
        <a:graphic>
          <a:graphicData uri="http://schemas.openxmlformats.org/presentationml/2006/ole">
            <mc:AlternateContent xmlns:mc="http://schemas.openxmlformats.org/markup-compatibility/2006">
              <mc:Choice xmlns:v="urn:schemas-microsoft-com:vml" Requires="v">
                <p:oleObj name="Equation" r:id="rId29" imgW="2514600" imgH="1028520" progId="Equation.DSMT4">
                  <p:embed/>
                </p:oleObj>
              </mc:Choice>
              <mc:Fallback>
                <p:oleObj name="Equation" r:id="rId29" imgW="2514600" imgH="1028520" progId="Equation.DSMT4">
                  <p:embed/>
                  <p:pic>
                    <p:nvPicPr>
                      <p:cNvPr id="18" name="Object 17">
                        <a:extLst>
                          <a:ext uri="{FF2B5EF4-FFF2-40B4-BE49-F238E27FC236}">
                            <a16:creationId xmlns:a16="http://schemas.microsoft.com/office/drawing/2014/main" id="{861E15B9-181D-4136-BDBC-25B6155271E6}"/>
                          </a:ext>
                        </a:extLst>
                      </p:cNvPr>
                      <p:cNvPicPr>
                        <a:picLocks noChangeAspect="1" noChangeArrowheads="1"/>
                      </p:cNvPicPr>
                      <p:nvPr/>
                    </p:nvPicPr>
                    <p:blipFill>
                      <a:blip r:embed="rId30"/>
                      <a:srcRect/>
                      <a:stretch>
                        <a:fillRect/>
                      </a:stretch>
                    </p:blipFill>
                    <p:spPr bwMode="auto">
                      <a:xfrm>
                        <a:off x="578484" y="4985384"/>
                        <a:ext cx="2865755" cy="1171061"/>
                      </a:xfrm>
                      <a:prstGeom prst="rect">
                        <a:avLst/>
                      </a:prstGeom>
                      <a:noFill/>
                    </p:spPr>
                  </p:pic>
                </p:oleObj>
              </mc:Fallback>
            </mc:AlternateContent>
          </a:graphicData>
        </a:graphic>
      </p:graphicFrame>
      <p:graphicFrame>
        <p:nvGraphicFramePr>
          <p:cNvPr id="7" name="Object 6">
            <a:extLst>
              <a:ext uri="{FF2B5EF4-FFF2-40B4-BE49-F238E27FC236}">
                <a16:creationId xmlns:a16="http://schemas.microsoft.com/office/drawing/2014/main" id="{94F330D3-3F8F-162C-A1D1-6C3B20E4C460}"/>
              </a:ext>
            </a:extLst>
          </p:cNvPr>
          <p:cNvGraphicFramePr>
            <a:graphicFrameLocks noChangeAspect="1"/>
          </p:cNvGraphicFramePr>
          <p:nvPr>
            <p:extLst>
              <p:ext uri="{D42A27DB-BD31-4B8C-83A1-F6EECF244321}">
                <p14:modId xmlns:p14="http://schemas.microsoft.com/office/powerpoint/2010/main" val="2402380901"/>
              </p:ext>
            </p:extLst>
          </p:nvPr>
        </p:nvGraphicFramePr>
        <p:xfrm>
          <a:off x="4092913" y="4973296"/>
          <a:ext cx="1362075" cy="1017588"/>
        </p:xfrm>
        <a:graphic>
          <a:graphicData uri="http://schemas.openxmlformats.org/presentationml/2006/ole">
            <mc:AlternateContent xmlns:mc="http://schemas.openxmlformats.org/markup-compatibility/2006">
              <mc:Choice xmlns:v="urn:schemas-microsoft-com:vml" Requires="v">
                <p:oleObj name="Equation" r:id="rId31" imgW="1091880" imgH="812520" progId="Equation.DSMT4">
                  <p:embed/>
                </p:oleObj>
              </mc:Choice>
              <mc:Fallback>
                <p:oleObj name="Equation" r:id="rId31" imgW="1091880" imgH="812520" progId="Equation.DSMT4">
                  <p:embed/>
                  <p:pic>
                    <p:nvPicPr>
                      <p:cNvPr id="5" name="Object 4">
                        <a:extLst>
                          <a:ext uri="{FF2B5EF4-FFF2-40B4-BE49-F238E27FC236}">
                            <a16:creationId xmlns:a16="http://schemas.microsoft.com/office/drawing/2014/main" id="{C813F5F1-A053-19A0-BE49-B18A143D70E9}"/>
                          </a:ext>
                        </a:extLst>
                      </p:cNvPr>
                      <p:cNvPicPr/>
                      <p:nvPr/>
                    </p:nvPicPr>
                    <p:blipFill>
                      <a:blip r:embed="rId32"/>
                      <a:stretch>
                        <a:fillRect/>
                      </a:stretch>
                    </p:blipFill>
                    <p:spPr>
                      <a:xfrm>
                        <a:off x="4092913" y="4973296"/>
                        <a:ext cx="1362075" cy="1017588"/>
                      </a:xfrm>
                      <a:prstGeom prst="rect">
                        <a:avLst/>
                      </a:prstGeom>
                    </p:spPr>
                  </p:pic>
                </p:oleObj>
              </mc:Fallback>
            </mc:AlternateContent>
          </a:graphicData>
        </a:graphic>
      </p:graphicFrame>
      <p:sp>
        <p:nvSpPr>
          <p:cNvPr id="8" name="TextBox 7">
            <a:extLst>
              <a:ext uri="{FF2B5EF4-FFF2-40B4-BE49-F238E27FC236}">
                <a16:creationId xmlns:a16="http://schemas.microsoft.com/office/drawing/2014/main" id="{510E3312-4912-6D98-0D94-BAC636BD50E5}"/>
              </a:ext>
            </a:extLst>
          </p:cNvPr>
          <p:cNvSpPr txBox="1"/>
          <p:nvPr/>
        </p:nvSpPr>
        <p:spPr>
          <a:xfrm>
            <a:off x="3905566" y="4477989"/>
            <a:ext cx="2812416" cy="338554"/>
          </a:xfrm>
          <a:prstGeom prst="rect">
            <a:avLst/>
          </a:prstGeom>
          <a:noFill/>
        </p:spPr>
        <p:txBody>
          <a:bodyPr wrap="square" rtlCol="0">
            <a:spAutoFit/>
          </a:bodyPr>
          <a:lstStyle/>
          <a:p>
            <a:r>
              <a:rPr lang="en-US" sz="1600"/>
              <a:t>Power transmitted/reflected:</a:t>
            </a:r>
          </a:p>
        </p:txBody>
      </p:sp>
      <p:sp>
        <p:nvSpPr>
          <p:cNvPr id="9" name="TextBox 8">
            <a:extLst>
              <a:ext uri="{FF2B5EF4-FFF2-40B4-BE49-F238E27FC236}">
                <a16:creationId xmlns:a16="http://schemas.microsoft.com/office/drawing/2014/main" id="{66883EF2-E07D-7332-205B-99F9AB3A9F1E}"/>
              </a:ext>
            </a:extLst>
          </p:cNvPr>
          <p:cNvSpPr txBox="1"/>
          <p:nvPr/>
        </p:nvSpPr>
        <p:spPr>
          <a:xfrm>
            <a:off x="7275643" y="4434698"/>
            <a:ext cx="3622875" cy="338554"/>
          </a:xfrm>
          <a:prstGeom prst="rect">
            <a:avLst/>
          </a:prstGeom>
          <a:noFill/>
        </p:spPr>
        <p:txBody>
          <a:bodyPr wrap="square" rtlCol="0">
            <a:spAutoFit/>
          </a:bodyPr>
          <a:lstStyle/>
          <a:p>
            <a:r>
              <a:rPr lang="en-US" sz="1600"/>
              <a:t>Transmission/Reflection coefficients:</a:t>
            </a:r>
          </a:p>
        </p:txBody>
      </p:sp>
    </p:spTree>
    <p:extLst>
      <p:ext uri="{BB962C8B-B14F-4D97-AF65-F5344CB8AC3E}">
        <p14:creationId xmlns:p14="http://schemas.microsoft.com/office/powerpoint/2010/main" val="74674784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58AC99-E4E5-759F-8F5C-C0F27E0DDD07}"/>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492BB1A5-DE2A-220A-4D16-24A3F7A3FC94}"/>
              </a:ext>
            </a:extLst>
          </p:cNvPr>
          <p:cNvSpPr txBox="1"/>
          <p:nvPr/>
        </p:nvSpPr>
        <p:spPr>
          <a:xfrm flipH="1">
            <a:off x="370624" y="945550"/>
            <a:ext cx="10849383" cy="584775"/>
          </a:xfrm>
          <a:prstGeom prst="rect">
            <a:avLst/>
          </a:prstGeom>
          <a:noFill/>
        </p:spPr>
        <p:txBody>
          <a:bodyPr wrap="square" rtlCol="0">
            <a:spAutoFit/>
          </a:bodyPr>
          <a:lstStyle/>
          <a:p>
            <a:r>
              <a:rPr lang="en-US" sz="1600"/>
              <a:t>Now let’s consider propagation of fields through refractive interfaces.   We’ll assume absence of free charges/currents.  As before, we simply solve ME in both regions. Note </a:t>
            </a:r>
            <a:r>
              <a:rPr lang="el-GR" sz="1600"/>
              <a:t>α</a:t>
            </a:r>
            <a:r>
              <a:rPr lang="en-US" sz="1600"/>
              <a:t> = cos</a:t>
            </a:r>
            <a:r>
              <a:rPr lang="el-GR" sz="1600"/>
              <a:t>θ</a:t>
            </a:r>
            <a:r>
              <a:rPr lang="en-US" sz="1600" baseline="-25000"/>
              <a:t>t</a:t>
            </a:r>
            <a:r>
              <a:rPr lang="en-US" sz="1600"/>
              <a:t>/cos</a:t>
            </a:r>
            <a:r>
              <a:rPr lang="el-GR" sz="1600"/>
              <a:t>θ</a:t>
            </a:r>
            <a:r>
              <a:rPr lang="en-US" sz="1600" baseline="-25000"/>
              <a:t>i</a:t>
            </a:r>
            <a:r>
              <a:rPr lang="en-US" sz="1600"/>
              <a:t>, and </a:t>
            </a:r>
            <a:r>
              <a:rPr lang="el-GR" sz="1600"/>
              <a:t>β</a:t>
            </a:r>
            <a:r>
              <a:rPr lang="en-US" sz="1600"/>
              <a:t> = n</a:t>
            </a:r>
            <a:r>
              <a:rPr lang="en-US" sz="1600" baseline="-25000"/>
              <a:t>2</a:t>
            </a:r>
            <a:r>
              <a:rPr lang="en-US" sz="1600"/>
              <a:t>/n</a:t>
            </a:r>
            <a:r>
              <a:rPr lang="en-US" sz="1600" baseline="-25000"/>
              <a:t>1</a:t>
            </a:r>
            <a:r>
              <a:rPr lang="en-US" sz="1600"/>
              <a:t>.  </a:t>
            </a:r>
            <a:endParaRPr lang="en-US"/>
          </a:p>
        </p:txBody>
      </p:sp>
      <p:graphicFrame>
        <p:nvGraphicFramePr>
          <p:cNvPr id="6" name="Object 5">
            <a:extLst>
              <a:ext uri="{FF2B5EF4-FFF2-40B4-BE49-F238E27FC236}">
                <a16:creationId xmlns:a16="http://schemas.microsoft.com/office/drawing/2014/main" id="{94D34C64-AFBE-6D67-7326-18E722198960}"/>
              </a:ext>
            </a:extLst>
          </p:cNvPr>
          <p:cNvGraphicFramePr>
            <a:graphicFrameLocks noChangeAspect="1"/>
          </p:cNvGraphicFramePr>
          <p:nvPr>
            <p:extLst>
              <p:ext uri="{D42A27DB-BD31-4B8C-83A1-F6EECF244321}">
                <p14:modId xmlns:p14="http://schemas.microsoft.com/office/powerpoint/2010/main" val="854223314"/>
              </p:ext>
            </p:extLst>
          </p:nvPr>
        </p:nvGraphicFramePr>
        <p:xfrm>
          <a:off x="463963" y="5113914"/>
          <a:ext cx="3898799" cy="1211471"/>
        </p:xfrm>
        <a:graphic>
          <a:graphicData uri="http://schemas.openxmlformats.org/presentationml/2006/ole">
            <mc:AlternateContent xmlns:mc="http://schemas.openxmlformats.org/markup-compatibility/2006">
              <mc:Choice xmlns:v="urn:schemas-microsoft-com:vml" Requires="v">
                <p:oleObj name="Equation" r:id="rId2" imgW="3035160" imgH="939600" progId="Equation.DSMT4">
                  <p:embed/>
                </p:oleObj>
              </mc:Choice>
              <mc:Fallback>
                <p:oleObj name="Equation" r:id="rId2" imgW="3035160" imgH="939600" progId="Equation.DSMT4">
                  <p:embed/>
                  <p:pic>
                    <p:nvPicPr>
                      <p:cNvPr id="6" name="Object 5">
                        <a:extLst>
                          <a:ext uri="{FF2B5EF4-FFF2-40B4-BE49-F238E27FC236}">
                            <a16:creationId xmlns:a16="http://schemas.microsoft.com/office/drawing/2014/main" id="{BEA75BE9-C375-4E20-99B1-265BCA4D5639}"/>
                          </a:ext>
                        </a:extLst>
                      </p:cNvPr>
                      <p:cNvPicPr>
                        <a:picLocks noChangeAspect="1" noChangeArrowheads="1"/>
                      </p:cNvPicPr>
                      <p:nvPr/>
                    </p:nvPicPr>
                    <p:blipFill>
                      <a:blip r:embed="rId3"/>
                      <a:srcRect/>
                      <a:stretch>
                        <a:fillRect/>
                      </a:stretch>
                    </p:blipFill>
                    <p:spPr bwMode="auto">
                      <a:xfrm>
                        <a:off x="463963" y="5113914"/>
                        <a:ext cx="3898799" cy="1211471"/>
                      </a:xfrm>
                      <a:prstGeom prst="rect">
                        <a:avLst/>
                      </a:prstGeom>
                      <a:solidFill>
                        <a:srgbClr val="CCFFCC"/>
                      </a:solidFill>
                    </p:spPr>
                  </p:pic>
                </p:oleObj>
              </mc:Fallback>
            </mc:AlternateContent>
          </a:graphicData>
        </a:graphic>
      </p:graphicFrame>
      <p:sp>
        <p:nvSpPr>
          <p:cNvPr id="20" name="Title 1">
            <a:extLst>
              <a:ext uri="{FF2B5EF4-FFF2-40B4-BE49-F238E27FC236}">
                <a16:creationId xmlns:a16="http://schemas.microsoft.com/office/drawing/2014/main" id="{1E01F6A8-1B14-95DD-F966-2D414645E6B7}"/>
              </a:ext>
            </a:extLst>
          </p:cNvPr>
          <p:cNvSpPr txBox="1">
            <a:spLocks/>
          </p:cNvSpPr>
          <p:nvPr/>
        </p:nvSpPr>
        <p:spPr>
          <a:xfrm>
            <a:off x="3718472" y="110855"/>
            <a:ext cx="6077652" cy="695286"/>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a:latin typeface="+mn-lt"/>
              </a:rPr>
              <a:t>Insulator EB(t) (n = const)</a:t>
            </a:r>
          </a:p>
        </p:txBody>
      </p:sp>
      <p:pic>
        <p:nvPicPr>
          <p:cNvPr id="22" name="Picture 21">
            <a:extLst>
              <a:ext uri="{FF2B5EF4-FFF2-40B4-BE49-F238E27FC236}">
                <a16:creationId xmlns:a16="http://schemas.microsoft.com/office/drawing/2014/main" id="{B057938C-FDB5-8727-B7FE-F038601A315A}"/>
              </a:ext>
            </a:extLst>
          </p:cNvPr>
          <p:cNvPicPr>
            <a:picLocks noChangeAspect="1"/>
          </p:cNvPicPr>
          <p:nvPr/>
        </p:nvPicPr>
        <p:blipFill>
          <a:blip r:embed="rId4"/>
          <a:stretch>
            <a:fillRect/>
          </a:stretch>
        </p:blipFill>
        <p:spPr>
          <a:xfrm>
            <a:off x="370625" y="2709372"/>
            <a:ext cx="3657602" cy="1352462"/>
          </a:xfrm>
          <a:prstGeom prst="rect">
            <a:avLst/>
          </a:prstGeom>
        </p:spPr>
      </p:pic>
      <p:graphicFrame>
        <p:nvGraphicFramePr>
          <p:cNvPr id="23" name="Object 22">
            <a:extLst>
              <a:ext uri="{FF2B5EF4-FFF2-40B4-BE49-F238E27FC236}">
                <a16:creationId xmlns:a16="http://schemas.microsoft.com/office/drawing/2014/main" id="{59316BF2-47B5-DA44-83C3-777AC3D233DC}"/>
              </a:ext>
            </a:extLst>
          </p:cNvPr>
          <p:cNvGraphicFramePr>
            <a:graphicFrameLocks noChangeAspect="1"/>
          </p:cNvGraphicFramePr>
          <p:nvPr/>
        </p:nvGraphicFramePr>
        <p:xfrm>
          <a:off x="463964" y="2038599"/>
          <a:ext cx="4800691" cy="357541"/>
        </p:xfrm>
        <a:graphic>
          <a:graphicData uri="http://schemas.openxmlformats.org/presentationml/2006/ole">
            <mc:AlternateContent xmlns:mc="http://schemas.openxmlformats.org/markup-compatibility/2006">
              <mc:Choice xmlns:v="urn:schemas-microsoft-com:vml" Requires="v">
                <p:oleObj name="Equation" r:id="rId5" imgW="3797300" imgH="279400" progId="Equation.DSMT4">
                  <p:embed/>
                </p:oleObj>
              </mc:Choice>
              <mc:Fallback>
                <p:oleObj name="Equation" r:id="rId5" imgW="3797300" imgH="279400" progId="Equation.DSMT4">
                  <p:embed/>
                  <p:pic>
                    <p:nvPicPr>
                      <p:cNvPr id="23" name="Object 22">
                        <a:extLst>
                          <a:ext uri="{FF2B5EF4-FFF2-40B4-BE49-F238E27FC236}">
                            <a16:creationId xmlns:a16="http://schemas.microsoft.com/office/drawing/2014/main" id="{9F9B923E-91F3-4769-AFD0-CF462A61032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63964" y="2038599"/>
                        <a:ext cx="4800691" cy="357541"/>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7">
            <p14:nvContentPartPr>
              <p14:cNvPr id="24" name="Ink 23">
                <a:extLst>
                  <a:ext uri="{FF2B5EF4-FFF2-40B4-BE49-F238E27FC236}">
                    <a16:creationId xmlns:a16="http://schemas.microsoft.com/office/drawing/2014/main" id="{BAA6701E-4BDF-4CE8-E5F2-E694109639BD}"/>
                  </a:ext>
                </a:extLst>
              </p14:cNvPr>
              <p14:cNvContentPartPr/>
              <p14:nvPr/>
            </p14:nvContentPartPr>
            <p14:xfrm>
              <a:off x="1594873" y="2461126"/>
              <a:ext cx="915120" cy="372600"/>
            </p14:xfrm>
          </p:contentPart>
        </mc:Choice>
        <mc:Fallback xmlns="">
          <p:pic>
            <p:nvPicPr>
              <p:cNvPr id="24" name="Ink 23">
                <a:extLst>
                  <a:ext uri="{FF2B5EF4-FFF2-40B4-BE49-F238E27FC236}">
                    <a16:creationId xmlns:a16="http://schemas.microsoft.com/office/drawing/2014/main" id="{7875DF36-51C8-41B7-A6ED-471802E35275}"/>
                  </a:ext>
                </a:extLst>
              </p:cNvPr>
              <p:cNvPicPr/>
              <p:nvPr/>
            </p:nvPicPr>
            <p:blipFill>
              <a:blip r:embed="rId11"/>
              <a:stretch>
                <a:fillRect/>
              </a:stretch>
            </p:blipFill>
            <p:spPr>
              <a:xfrm>
                <a:off x="1576873" y="2443126"/>
                <a:ext cx="950760" cy="408240"/>
              </a:xfrm>
              <a:prstGeom prst="rect">
                <a:avLst/>
              </a:prstGeom>
            </p:spPr>
          </p:pic>
        </mc:Fallback>
      </mc:AlternateContent>
      <p:graphicFrame>
        <p:nvGraphicFramePr>
          <p:cNvPr id="25" name="Object 24">
            <a:extLst>
              <a:ext uri="{FF2B5EF4-FFF2-40B4-BE49-F238E27FC236}">
                <a16:creationId xmlns:a16="http://schemas.microsoft.com/office/drawing/2014/main" id="{3C4E95EF-F82A-B5EB-AA3B-4977AC748C51}"/>
              </a:ext>
            </a:extLst>
          </p:cNvPr>
          <p:cNvGraphicFramePr>
            <a:graphicFrameLocks noChangeAspect="1"/>
          </p:cNvGraphicFramePr>
          <p:nvPr/>
        </p:nvGraphicFramePr>
        <p:xfrm>
          <a:off x="4524559" y="2591264"/>
          <a:ext cx="2321351" cy="374275"/>
        </p:xfrm>
        <a:graphic>
          <a:graphicData uri="http://schemas.openxmlformats.org/presentationml/2006/ole">
            <mc:AlternateContent xmlns:mc="http://schemas.openxmlformats.org/markup-compatibility/2006">
              <mc:Choice xmlns:v="urn:schemas-microsoft-com:vml" Requires="v">
                <p:oleObj name="Equation" r:id="rId12" imgW="1752600" imgH="279400" progId="Equation.DSMT4">
                  <p:embed/>
                </p:oleObj>
              </mc:Choice>
              <mc:Fallback>
                <p:oleObj name="Equation" r:id="rId12" imgW="1752600" imgH="279400" progId="Equation.DSMT4">
                  <p:embed/>
                  <p:pic>
                    <p:nvPicPr>
                      <p:cNvPr id="25" name="Object 24">
                        <a:extLst>
                          <a:ext uri="{FF2B5EF4-FFF2-40B4-BE49-F238E27FC236}">
                            <a16:creationId xmlns:a16="http://schemas.microsoft.com/office/drawing/2014/main" id="{A236EC68-7BC5-41D6-8752-79F355008A7A}"/>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524559" y="2591264"/>
                        <a:ext cx="2321351" cy="374275"/>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14">
            <p14:nvContentPartPr>
              <p14:cNvPr id="26" name="Ink 25">
                <a:extLst>
                  <a:ext uri="{FF2B5EF4-FFF2-40B4-BE49-F238E27FC236}">
                    <a16:creationId xmlns:a16="http://schemas.microsoft.com/office/drawing/2014/main" id="{035F1725-8459-0E4B-851A-A088A61B9537}"/>
                  </a:ext>
                </a:extLst>
              </p14:cNvPr>
              <p14:cNvContentPartPr/>
              <p14:nvPr/>
            </p14:nvContentPartPr>
            <p14:xfrm>
              <a:off x="4092913" y="2997526"/>
              <a:ext cx="700920" cy="463320"/>
            </p14:xfrm>
          </p:contentPart>
        </mc:Choice>
        <mc:Fallback xmlns="">
          <p:pic>
            <p:nvPicPr>
              <p:cNvPr id="26" name="Ink 25">
                <a:extLst>
                  <a:ext uri="{FF2B5EF4-FFF2-40B4-BE49-F238E27FC236}">
                    <a16:creationId xmlns:a16="http://schemas.microsoft.com/office/drawing/2014/main" id="{2235FE5C-28B6-4C78-990C-470FC9EA1D7F}"/>
                  </a:ext>
                </a:extLst>
              </p:cNvPr>
              <p:cNvPicPr/>
              <p:nvPr/>
            </p:nvPicPr>
            <p:blipFill>
              <a:blip r:embed="rId15"/>
              <a:stretch>
                <a:fillRect/>
              </a:stretch>
            </p:blipFill>
            <p:spPr>
              <a:xfrm>
                <a:off x="4075273" y="2979886"/>
                <a:ext cx="736560" cy="49896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6">
            <p14:nvContentPartPr>
              <p14:cNvPr id="27" name="Ink 26">
                <a:extLst>
                  <a:ext uri="{FF2B5EF4-FFF2-40B4-BE49-F238E27FC236}">
                    <a16:creationId xmlns:a16="http://schemas.microsoft.com/office/drawing/2014/main" id="{26C9C35E-F179-9FE3-11FD-262315A0B3BB}"/>
                  </a:ext>
                </a:extLst>
              </p14:cNvPr>
              <p14:cNvContentPartPr/>
              <p14:nvPr/>
            </p14:nvContentPartPr>
            <p14:xfrm>
              <a:off x="2847546" y="2017292"/>
              <a:ext cx="114120" cy="199800"/>
            </p14:xfrm>
          </p:contentPart>
        </mc:Choice>
        <mc:Fallback xmlns="">
          <p:pic>
            <p:nvPicPr>
              <p:cNvPr id="27" name="Ink 26">
                <a:extLst>
                  <a:ext uri="{FF2B5EF4-FFF2-40B4-BE49-F238E27FC236}">
                    <a16:creationId xmlns:a16="http://schemas.microsoft.com/office/drawing/2014/main" id="{53DCAEB7-FB81-4C53-8AE3-1EF3D6F55956}"/>
                  </a:ext>
                </a:extLst>
              </p:cNvPr>
              <p:cNvPicPr/>
              <p:nvPr/>
            </p:nvPicPr>
            <p:blipFill>
              <a:blip r:embed="rId17"/>
              <a:stretch>
                <a:fillRect/>
              </a:stretch>
            </p:blipFill>
            <p:spPr>
              <a:xfrm>
                <a:off x="2784546" y="1639292"/>
                <a:ext cx="239760" cy="95544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8">
            <p14:nvContentPartPr>
              <p14:cNvPr id="28" name="Ink 27">
                <a:extLst>
                  <a:ext uri="{FF2B5EF4-FFF2-40B4-BE49-F238E27FC236}">
                    <a16:creationId xmlns:a16="http://schemas.microsoft.com/office/drawing/2014/main" id="{72BF836B-ACC9-6E78-1F5A-4C39C9386448}"/>
                  </a:ext>
                </a:extLst>
              </p14:cNvPr>
              <p14:cNvContentPartPr/>
              <p14:nvPr/>
            </p14:nvContentPartPr>
            <p14:xfrm>
              <a:off x="4552506" y="2054372"/>
              <a:ext cx="77040" cy="181440"/>
            </p14:xfrm>
          </p:contentPart>
        </mc:Choice>
        <mc:Fallback xmlns="">
          <p:pic>
            <p:nvPicPr>
              <p:cNvPr id="28" name="Ink 27">
                <a:extLst>
                  <a:ext uri="{FF2B5EF4-FFF2-40B4-BE49-F238E27FC236}">
                    <a16:creationId xmlns:a16="http://schemas.microsoft.com/office/drawing/2014/main" id="{9849C957-167C-4BD1-B7F5-1ECC6553E1DB}"/>
                  </a:ext>
                </a:extLst>
              </p:cNvPr>
              <p:cNvPicPr/>
              <p:nvPr/>
            </p:nvPicPr>
            <p:blipFill>
              <a:blip r:embed="rId19"/>
              <a:stretch>
                <a:fillRect/>
              </a:stretch>
            </p:blipFill>
            <p:spPr>
              <a:xfrm>
                <a:off x="4489506" y="1676732"/>
                <a:ext cx="202680" cy="93708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0">
            <p14:nvContentPartPr>
              <p14:cNvPr id="29" name="Ink 28">
                <a:extLst>
                  <a:ext uri="{FF2B5EF4-FFF2-40B4-BE49-F238E27FC236}">
                    <a16:creationId xmlns:a16="http://schemas.microsoft.com/office/drawing/2014/main" id="{9463643C-5605-001F-7CF4-7B9904A3008D}"/>
                  </a:ext>
                </a:extLst>
              </p14:cNvPr>
              <p14:cNvContentPartPr/>
              <p14:nvPr/>
            </p14:nvContentPartPr>
            <p14:xfrm>
              <a:off x="6049026" y="2600492"/>
              <a:ext cx="164160" cy="200880"/>
            </p14:xfrm>
          </p:contentPart>
        </mc:Choice>
        <mc:Fallback xmlns="">
          <p:pic>
            <p:nvPicPr>
              <p:cNvPr id="29" name="Ink 28">
                <a:extLst>
                  <a:ext uri="{FF2B5EF4-FFF2-40B4-BE49-F238E27FC236}">
                    <a16:creationId xmlns:a16="http://schemas.microsoft.com/office/drawing/2014/main" id="{50B3673A-1877-47FD-BB95-814853AB5F96}"/>
                  </a:ext>
                </a:extLst>
              </p:cNvPr>
              <p:cNvPicPr/>
              <p:nvPr/>
            </p:nvPicPr>
            <p:blipFill>
              <a:blip r:embed="rId21"/>
              <a:stretch>
                <a:fillRect/>
              </a:stretch>
            </p:blipFill>
            <p:spPr>
              <a:xfrm>
                <a:off x="5986026" y="2222492"/>
                <a:ext cx="289800" cy="95652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2">
            <p14:nvContentPartPr>
              <p14:cNvPr id="30" name="Ink 29">
                <a:extLst>
                  <a:ext uri="{FF2B5EF4-FFF2-40B4-BE49-F238E27FC236}">
                    <a16:creationId xmlns:a16="http://schemas.microsoft.com/office/drawing/2014/main" id="{21954538-062A-6D59-E07F-504DE0D34A6E}"/>
                  </a:ext>
                </a:extLst>
              </p14:cNvPr>
              <p14:cNvContentPartPr/>
              <p14:nvPr/>
            </p14:nvContentPartPr>
            <p14:xfrm>
              <a:off x="2940786" y="1818212"/>
              <a:ext cx="4467960" cy="262800"/>
            </p14:xfrm>
          </p:contentPart>
        </mc:Choice>
        <mc:Fallback xmlns="">
          <p:pic>
            <p:nvPicPr>
              <p:cNvPr id="30" name="Ink 29">
                <a:extLst>
                  <a:ext uri="{FF2B5EF4-FFF2-40B4-BE49-F238E27FC236}">
                    <a16:creationId xmlns:a16="http://schemas.microsoft.com/office/drawing/2014/main" id="{D684CCCC-645C-448D-B579-645DC0D0022F}"/>
                  </a:ext>
                </a:extLst>
              </p:cNvPr>
              <p:cNvPicPr/>
              <p:nvPr/>
            </p:nvPicPr>
            <p:blipFill>
              <a:blip r:embed="rId23"/>
              <a:stretch>
                <a:fillRect/>
              </a:stretch>
            </p:blipFill>
            <p:spPr>
              <a:xfrm>
                <a:off x="2877786" y="1440572"/>
                <a:ext cx="4593600" cy="101844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4">
            <p14:nvContentPartPr>
              <p14:cNvPr id="31" name="Ink 30">
                <a:extLst>
                  <a:ext uri="{FF2B5EF4-FFF2-40B4-BE49-F238E27FC236}">
                    <a16:creationId xmlns:a16="http://schemas.microsoft.com/office/drawing/2014/main" id="{12E2E24D-AD76-20DA-57C3-1F8FE38F2E0A}"/>
                  </a:ext>
                </a:extLst>
              </p14:cNvPr>
              <p14:cNvContentPartPr/>
              <p14:nvPr/>
            </p14:nvContentPartPr>
            <p14:xfrm>
              <a:off x="4609386" y="1922252"/>
              <a:ext cx="2705040" cy="161640"/>
            </p14:xfrm>
          </p:contentPart>
        </mc:Choice>
        <mc:Fallback xmlns="">
          <p:pic>
            <p:nvPicPr>
              <p:cNvPr id="31" name="Ink 30">
                <a:extLst>
                  <a:ext uri="{FF2B5EF4-FFF2-40B4-BE49-F238E27FC236}">
                    <a16:creationId xmlns:a16="http://schemas.microsoft.com/office/drawing/2014/main" id="{237988B5-EC85-4337-B6F0-961244215CF4}"/>
                  </a:ext>
                </a:extLst>
              </p:cNvPr>
              <p:cNvPicPr/>
              <p:nvPr/>
            </p:nvPicPr>
            <p:blipFill>
              <a:blip r:embed="rId25"/>
              <a:stretch>
                <a:fillRect/>
              </a:stretch>
            </p:blipFill>
            <p:spPr>
              <a:xfrm>
                <a:off x="4546386" y="1544612"/>
                <a:ext cx="2830680" cy="91728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6">
            <p14:nvContentPartPr>
              <p14:cNvPr id="32" name="Ink 31">
                <a:extLst>
                  <a:ext uri="{FF2B5EF4-FFF2-40B4-BE49-F238E27FC236}">
                    <a16:creationId xmlns:a16="http://schemas.microsoft.com/office/drawing/2014/main" id="{67593CBA-91CF-F1ED-BDA2-8D57A97C2846}"/>
                  </a:ext>
                </a:extLst>
              </p14:cNvPr>
              <p14:cNvContentPartPr/>
              <p14:nvPr/>
            </p14:nvContentPartPr>
            <p14:xfrm>
              <a:off x="6117786" y="2057612"/>
              <a:ext cx="1228320" cy="496800"/>
            </p14:xfrm>
          </p:contentPart>
        </mc:Choice>
        <mc:Fallback xmlns="">
          <p:pic>
            <p:nvPicPr>
              <p:cNvPr id="32" name="Ink 31">
                <a:extLst>
                  <a:ext uri="{FF2B5EF4-FFF2-40B4-BE49-F238E27FC236}">
                    <a16:creationId xmlns:a16="http://schemas.microsoft.com/office/drawing/2014/main" id="{77837A78-7E51-4DB5-8D2D-94BB68272305}"/>
                  </a:ext>
                </a:extLst>
              </p:cNvPr>
              <p:cNvPicPr/>
              <p:nvPr/>
            </p:nvPicPr>
            <p:blipFill>
              <a:blip r:embed="rId27"/>
              <a:stretch>
                <a:fillRect/>
              </a:stretch>
            </p:blipFill>
            <p:spPr>
              <a:xfrm>
                <a:off x="6055146" y="1679972"/>
                <a:ext cx="1353960" cy="1252440"/>
              </a:xfrm>
              <a:prstGeom prst="rect">
                <a:avLst/>
              </a:prstGeom>
            </p:spPr>
          </p:pic>
        </mc:Fallback>
      </mc:AlternateContent>
      <p:sp>
        <p:nvSpPr>
          <p:cNvPr id="33" name="TextBox 32">
            <a:extLst>
              <a:ext uri="{FF2B5EF4-FFF2-40B4-BE49-F238E27FC236}">
                <a16:creationId xmlns:a16="http://schemas.microsoft.com/office/drawing/2014/main" id="{74EFC70F-4E9E-3438-4CA5-95F1E9C62A8C}"/>
              </a:ext>
            </a:extLst>
          </p:cNvPr>
          <p:cNvSpPr txBox="1"/>
          <p:nvPr/>
        </p:nvSpPr>
        <p:spPr>
          <a:xfrm flipH="1">
            <a:off x="370624" y="4303542"/>
            <a:ext cx="5162909" cy="584775"/>
          </a:xfrm>
          <a:prstGeom prst="rect">
            <a:avLst/>
          </a:prstGeom>
          <a:noFill/>
        </p:spPr>
        <p:txBody>
          <a:bodyPr wrap="square" rtlCol="0">
            <a:spAutoFit/>
          </a:bodyPr>
          <a:lstStyle/>
          <a:p>
            <a:r>
              <a:rPr lang="en-US" sz="1600"/>
              <a:t>Then we stitch together with boundary conditions (on previous page).  We find, (note </a:t>
            </a:r>
            <a:r>
              <a:rPr lang="el-GR" sz="1600"/>
              <a:t>β</a:t>
            </a:r>
            <a:r>
              <a:rPr lang="en-US" sz="1600"/>
              <a:t> = n</a:t>
            </a:r>
            <a:r>
              <a:rPr lang="en-US" sz="1600" baseline="-25000"/>
              <a:t>2</a:t>
            </a:r>
            <a:r>
              <a:rPr lang="en-US" sz="1600"/>
              <a:t>/n</a:t>
            </a:r>
            <a:r>
              <a:rPr lang="en-US" sz="1600" baseline="-25000"/>
              <a:t>1</a:t>
            </a:r>
            <a:r>
              <a:rPr lang="en-US" sz="1600"/>
              <a:t>)  </a:t>
            </a:r>
            <a:endParaRPr lang="en-US"/>
          </a:p>
        </p:txBody>
      </p:sp>
      <p:pic>
        <p:nvPicPr>
          <p:cNvPr id="34" name="Picture 33">
            <a:extLst>
              <a:ext uri="{FF2B5EF4-FFF2-40B4-BE49-F238E27FC236}">
                <a16:creationId xmlns:a16="http://schemas.microsoft.com/office/drawing/2014/main" id="{40440E38-4F6F-1F71-D94C-A5ECB654E05D}"/>
              </a:ext>
            </a:extLst>
          </p:cNvPr>
          <p:cNvPicPr>
            <a:picLocks noChangeAspect="1"/>
          </p:cNvPicPr>
          <p:nvPr/>
        </p:nvPicPr>
        <p:blipFill>
          <a:blip r:embed="rId28"/>
          <a:stretch>
            <a:fillRect/>
          </a:stretch>
        </p:blipFill>
        <p:spPr>
          <a:xfrm>
            <a:off x="5130059" y="4204681"/>
            <a:ext cx="3431701" cy="2542464"/>
          </a:xfrm>
          <a:prstGeom prst="rect">
            <a:avLst/>
          </a:prstGeom>
        </p:spPr>
      </p:pic>
      <p:sp>
        <p:nvSpPr>
          <p:cNvPr id="35" name="TextBox 34">
            <a:extLst>
              <a:ext uri="{FF2B5EF4-FFF2-40B4-BE49-F238E27FC236}">
                <a16:creationId xmlns:a16="http://schemas.microsoft.com/office/drawing/2014/main" id="{3C1FFD94-930C-33A4-3E5B-56977DD61C1C}"/>
              </a:ext>
            </a:extLst>
          </p:cNvPr>
          <p:cNvSpPr txBox="1"/>
          <p:nvPr/>
        </p:nvSpPr>
        <p:spPr>
          <a:xfrm>
            <a:off x="8785782" y="4396210"/>
            <a:ext cx="2686639" cy="1323439"/>
          </a:xfrm>
          <a:prstGeom prst="rect">
            <a:avLst/>
          </a:prstGeom>
          <a:noFill/>
        </p:spPr>
        <p:txBody>
          <a:bodyPr wrap="square" rtlCol="0">
            <a:spAutoFit/>
          </a:bodyPr>
          <a:lstStyle/>
          <a:p>
            <a:r>
              <a:rPr lang="en-US" sz="1600"/>
              <a:t>Transmission is perfect when the ‘impedance’ of the two media match.   Note also there is inversion (r &lt; 0) when second medium is ‘heavier’.</a:t>
            </a:r>
          </a:p>
        </p:txBody>
      </p:sp>
    </p:spTree>
    <p:extLst>
      <p:ext uri="{BB962C8B-B14F-4D97-AF65-F5344CB8AC3E}">
        <p14:creationId xmlns:p14="http://schemas.microsoft.com/office/powerpoint/2010/main" val="99880417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706D2B4-D65A-42EF-935A-A02A53285BC7}"/>
              </a:ext>
            </a:extLst>
          </p:cNvPr>
          <p:cNvSpPr txBox="1"/>
          <p:nvPr/>
        </p:nvSpPr>
        <p:spPr>
          <a:xfrm flipH="1">
            <a:off x="301129" y="974067"/>
            <a:ext cx="10548138" cy="523220"/>
          </a:xfrm>
          <a:prstGeom prst="rect">
            <a:avLst/>
          </a:prstGeom>
          <a:noFill/>
        </p:spPr>
        <p:txBody>
          <a:bodyPr wrap="square" rtlCol="0">
            <a:spAutoFit/>
          </a:bodyPr>
          <a:lstStyle/>
          <a:p>
            <a:r>
              <a:rPr lang="en-US" sz="1400"/>
              <a:t>Now we consider oblique incidence.  Note </a:t>
            </a:r>
            <a:r>
              <a:rPr lang="el-GR" sz="1400"/>
              <a:t>α</a:t>
            </a:r>
            <a:r>
              <a:rPr lang="en-US" sz="1400"/>
              <a:t> = cos</a:t>
            </a:r>
            <a:r>
              <a:rPr lang="el-GR" sz="1400"/>
              <a:t>θ</a:t>
            </a:r>
            <a:r>
              <a:rPr lang="en-US" sz="1400" baseline="-25000"/>
              <a:t>t</a:t>
            </a:r>
            <a:r>
              <a:rPr lang="en-US" sz="1400"/>
              <a:t>/cos</a:t>
            </a:r>
            <a:r>
              <a:rPr lang="el-GR" sz="1400"/>
              <a:t>θ</a:t>
            </a:r>
            <a:r>
              <a:rPr lang="en-US" sz="1400" baseline="-25000"/>
              <a:t>i</a:t>
            </a:r>
            <a:r>
              <a:rPr lang="en-US" sz="1400"/>
              <a:t>, and </a:t>
            </a:r>
            <a:r>
              <a:rPr lang="el-GR" sz="1400"/>
              <a:t>β</a:t>
            </a:r>
            <a:r>
              <a:rPr lang="en-US" sz="1400"/>
              <a:t> = n</a:t>
            </a:r>
            <a:r>
              <a:rPr lang="en-US" sz="1400" baseline="-25000"/>
              <a:t>2</a:t>
            </a:r>
            <a:r>
              <a:rPr lang="en-US" sz="1400"/>
              <a:t>/n</a:t>
            </a:r>
            <a:r>
              <a:rPr lang="en-US" sz="1400" baseline="-25000"/>
              <a:t>1</a:t>
            </a:r>
            <a:r>
              <a:rPr lang="en-US" sz="1400"/>
              <a:t>.  Note E</a:t>
            </a:r>
            <a:r>
              <a:rPr lang="en-US" sz="1400" baseline="-25000"/>
              <a:t>parallel</a:t>
            </a:r>
            <a:r>
              <a:rPr lang="en-US" sz="1400"/>
              <a:t> is the component of field in the plane of the plane made by incident ray and normal line (diagonal arrow in the diagram below).  And E</a:t>
            </a:r>
            <a:r>
              <a:rPr lang="en-US" sz="1400" baseline="-25000"/>
              <a:t>perp</a:t>
            </a:r>
            <a:r>
              <a:rPr lang="en-US" sz="1400"/>
              <a:t> is the component going up and down.</a:t>
            </a:r>
            <a:endParaRPr lang="en-US" sz="1600"/>
          </a:p>
        </p:txBody>
      </p:sp>
      <p:graphicFrame>
        <p:nvGraphicFramePr>
          <p:cNvPr id="8" name="Object 7">
            <a:extLst>
              <a:ext uri="{FF2B5EF4-FFF2-40B4-BE49-F238E27FC236}">
                <a16:creationId xmlns:a16="http://schemas.microsoft.com/office/drawing/2014/main" id="{07FE47EF-7EC9-479A-9935-2E00AA471232}"/>
              </a:ext>
            </a:extLst>
          </p:cNvPr>
          <p:cNvGraphicFramePr>
            <a:graphicFrameLocks noChangeAspect="1"/>
          </p:cNvGraphicFramePr>
          <p:nvPr/>
        </p:nvGraphicFramePr>
        <p:xfrm>
          <a:off x="308056" y="1665213"/>
          <a:ext cx="2937393" cy="2133689"/>
        </p:xfrm>
        <a:graphic>
          <a:graphicData uri="http://schemas.openxmlformats.org/presentationml/2006/ole">
            <mc:AlternateContent xmlns:mc="http://schemas.openxmlformats.org/markup-compatibility/2006">
              <mc:Choice xmlns:v="urn:schemas-microsoft-com:vml" Requires="v">
                <p:oleObj name="Bitmap Image" r:id="rId2" imgW="2523810" imgH="1905266" progId="Paint.Picture">
                  <p:embed/>
                </p:oleObj>
              </mc:Choice>
              <mc:Fallback>
                <p:oleObj name="Bitmap Image" r:id="rId2" imgW="2523810" imgH="1905266" progId="Paint.Picture">
                  <p:embed/>
                  <p:pic>
                    <p:nvPicPr>
                      <p:cNvPr id="8" name="Object 7">
                        <a:extLst>
                          <a:ext uri="{FF2B5EF4-FFF2-40B4-BE49-F238E27FC236}">
                            <a16:creationId xmlns:a16="http://schemas.microsoft.com/office/drawing/2014/main" id="{07FE47EF-7EC9-479A-9935-2E00AA47123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9056" t="8000" r="377" b="5000"/>
                      <a:stretch>
                        <a:fillRect/>
                      </a:stretch>
                    </p:blipFill>
                    <p:spPr bwMode="auto">
                      <a:xfrm>
                        <a:off x="308056" y="1665213"/>
                        <a:ext cx="2937393" cy="2133689"/>
                      </a:xfrm>
                      <a:prstGeom prst="rect">
                        <a:avLst/>
                      </a:prstGeom>
                      <a:noFill/>
                    </p:spPr>
                  </p:pic>
                </p:oleObj>
              </mc:Fallback>
            </mc:AlternateContent>
          </a:graphicData>
        </a:graphic>
      </p:graphicFrame>
      <p:graphicFrame>
        <p:nvGraphicFramePr>
          <p:cNvPr id="9" name="Object 8">
            <a:extLst>
              <a:ext uri="{FF2B5EF4-FFF2-40B4-BE49-F238E27FC236}">
                <a16:creationId xmlns:a16="http://schemas.microsoft.com/office/drawing/2014/main" id="{A84D8D59-5C33-499F-8FBF-6AAB06B18B7D}"/>
              </a:ext>
            </a:extLst>
          </p:cNvPr>
          <p:cNvGraphicFramePr>
            <a:graphicFrameLocks noChangeAspect="1"/>
          </p:cNvGraphicFramePr>
          <p:nvPr/>
        </p:nvGraphicFramePr>
        <p:xfrm>
          <a:off x="3374493" y="2858057"/>
          <a:ext cx="3913657" cy="619386"/>
        </p:xfrm>
        <a:graphic>
          <a:graphicData uri="http://schemas.openxmlformats.org/presentationml/2006/ole">
            <mc:AlternateContent xmlns:mc="http://schemas.openxmlformats.org/markup-compatibility/2006">
              <mc:Choice xmlns:v="urn:schemas-microsoft-com:vml" Requires="v">
                <p:oleObj name="Equation" r:id="rId4" imgW="2946400" imgH="457200" progId="Equation.DSMT4">
                  <p:embed/>
                </p:oleObj>
              </mc:Choice>
              <mc:Fallback>
                <p:oleObj name="Equation" r:id="rId4" imgW="2946400" imgH="457200" progId="Equation.DSMT4">
                  <p:embed/>
                  <p:pic>
                    <p:nvPicPr>
                      <p:cNvPr id="9" name="Object 8">
                        <a:extLst>
                          <a:ext uri="{FF2B5EF4-FFF2-40B4-BE49-F238E27FC236}">
                            <a16:creationId xmlns:a16="http://schemas.microsoft.com/office/drawing/2014/main" id="{A84D8D59-5C33-499F-8FBF-6AAB06B18B7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74493" y="2858057"/>
                        <a:ext cx="3913657" cy="619386"/>
                      </a:xfrm>
                      <a:prstGeom prst="rect">
                        <a:avLst/>
                      </a:prstGeom>
                      <a:solidFill>
                        <a:srgbClr val="CCFFCC"/>
                      </a:solidFill>
                    </p:spPr>
                  </p:pic>
                </p:oleObj>
              </mc:Fallback>
            </mc:AlternateContent>
          </a:graphicData>
        </a:graphic>
      </p:graphicFrame>
      <p:graphicFrame>
        <p:nvGraphicFramePr>
          <p:cNvPr id="10" name="Object 9">
            <a:extLst>
              <a:ext uri="{FF2B5EF4-FFF2-40B4-BE49-F238E27FC236}">
                <a16:creationId xmlns:a16="http://schemas.microsoft.com/office/drawing/2014/main" id="{13027698-56DF-41AA-A3FB-FC1417E682D5}"/>
              </a:ext>
            </a:extLst>
          </p:cNvPr>
          <p:cNvGraphicFramePr>
            <a:graphicFrameLocks noChangeAspect="1"/>
          </p:cNvGraphicFramePr>
          <p:nvPr>
            <p:extLst>
              <p:ext uri="{D42A27DB-BD31-4B8C-83A1-F6EECF244321}">
                <p14:modId xmlns:p14="http://schemas.microsoft.com/office/powerpoint/2010/main" val="3629124909"/>
              </p:ext>
            </p:extLst>
          </p:nvPr>
        </p:nvGraphicFramePr>
        <p:xfrm>
          <a:off x="438630" y="4567212"/>
          <a:ext cx="2336800" cy="939800"/>
        </p:xfrm>
        <a:graphic>
          <a:graphicData uri="http://schemas.openxmlformats.org/presentationml/2006/ole">
            <mc:AlternateContent xmlns:mc="http://schemas.openxmlformats.org/markup-compatibility/2006">
              <mc:Choice xmlns:v="urn:schemas-microsoft-com:vml" Requires="v">
                <p:oleObj name="Equation" r:id="rId6" imgW="2336760" imgH="939600" progId="Equation.DSMT4">
                  <p:embed/>
                </p:oleObj>
              </mc:Choice>
              <mc:Fallback>
                <p:oleObj name="Equation" r:id="rId6" imgW="2336760" imgH="939600" progId="Equation.DSMT4">
                  <p:embed/>
                  <p:pic>
                    <p:nvPicPr>
                      <p:cNvPr id="10" name="Object 9">
                        <a:extLst>
                          <a:ext uri="{FF2B5EF4-FFF2-40B4-BE49-F238E27FC236}">
                            <a16:creationId xmlns:a16="http://schemas.microsoft.com/office/drawing/2014/main" id="{13027698-56DF-41AA-A3FB-FC1417E682D5}"/>
                          </a:ext>
                        </a:extLst>
                      </p:cNvPr>
                      <p:cNvPicPr>
                        <a:picLocks noChangeAspect="1" noChangeArrowheads="1"/>
                      </p:cNvPicPr>
                      <p:nvPr/>
                    </p:nvPicPr>
                    <p:blipFill>
                      <a:blip r:embed="rId7"/>
                      <a:srcRect/>
                      <a:stretch>
                        <a:fillRect/>
                      </a:stretch>
                    </p:blipFill>
                    <p:spPr bwMode="auto">
                      <a:xfrm>
                        <a:off x="438630" y="4567212"/>
                        <a:ext cx="2336800" cy="939800"/>
                      </a:xfrm>
                      <a:prstGeom prst="rect">
                        <a:avLst/>
                      </a:prstGeom>
                      <a:solidFill>
                        <a:srgbClr val="CCFFCC"/>
                      </a:solidFill>
                    </p:spPr>
                  </p:pic>
                </p:oleObj>
              </mc:Fallback>
            </mc:AlternateContent>
          </a:graphicData>
        </a:graphic>
      </p:graphicFrame>
      <p:graphicFrame>
        <p:nvGraphicFramePr>
          <p:cNvPr id="11" name="Object 10">
            <a:extLst>
              <a:ext uri="{FF2B5EF4-FFF2-40B4-BE49-F238E27FC236}">
                <a16:creationId xmlns:a16="http://schemas.microsoft.com/office/drawing/2014/main" id="{F369EB58-71D4-4077-8690-40C1B32F8EAF}"/>
              </a:ext>
            </a:extLst>
          </p:cNvPr>
          <p:cNvGraphicFramePr>
            <a:graphicFrameLocks noChangeAspect="1"/>
          </p:cNvGraphicFramePr>
          <p:nvPr>
            <p:extLst>
              <p:ext uri="{D42A27DB-BD31-4B8C-83A1-F6EECF244321}">
                <p14:modId xmlns:p14="http://schemas.microsoft.com/office/powerpoint/2010/main" val="3852128659"/>
              </p:ext>
            </p:extLst>
          </p:nvPr>
        </p:nvGraphicFramePr>
        <p:xfrm>
          <a:off x="3211428" y="4647596"/>
          <a:ext cx="2067887" cy="1977009"/>
        </p:xfrm>
        <a:graphic>
          <a:graphicData uri="http://schemas.openxmlformats.org/presentationml/2006/ole">
            <mc:AlternateContent xmlns:mc="http://schemas.openxmlformats.org/markup-compatibility/2006">
              <mc:Choice xmlns:v="urn:schemas-microsoft-com:vml" Requires="v">
                <p:oleObj name="Bitmap Image" r:id="rId8" imgW="2034720" imgH="1943280" progId="Paint.Picture">
                  <p:embed/>
                </p:oleObj>
              </mc:Choice>
              <mc:Fallback>
                <p:oleObj name="Bitmap Image" r:id="rId8" imgW="2034720" imgH="1943280" progId="Paint.Picture">
                  <p:embed/>
                  <p:pic>
                    <p:nvPicPr>
                      <p:cNvPr id="11" name="Object 10">
                        <a:extLst>
                          <a:ext uri="{FF2B5EF4-FFF2-40B4-BE49-F238E27FC236}">
                            <a16:creationId xmlns:a16="http://schemas.microsoft.com/office/drawing/2014/main" id="{F369EB58-71D4-4077-8690-40C1B32F8EAF}"/>
                          </a:ext>
                        </a:extLst>
                      </p:cNvPr>
                      <p:cNvPicPr>
                        <a:picLocks noChangeAspect="1" noChangeArrowheads="1"/>
                      </p:cNvPicPr>
                      <p:nvPr/>
                    </p:nvPicPr>
                    <p:blipFill>
                      <a:blip r:embed="rId9"/>
                      <a:srcRect/>
                      <a:stretch>
                        <a:fillRect/>
                      </a:stretch>
                    </p:blipFill>
                    <p:spPr bwMode="auto">
                      <a:xfrm>
                        <a:off x="3211428" y="4647596"/>
                        <a:ext cx="2067887" cy="1977009"/>
                      </a:xfrm>
                      <a:prstGeom prst="rect">
                        <a:avLst/>
                      </a:prstGeom>
                      <a:noFill/>
                    </p:spPr>
                  </p:pic>
                </p:oleObj>
              </mc:Fallback>
            </mc:AlternateContent>
          </a:graphicData>
        </a:graphic>
      </p:graphicFrame>
      <p:graphicFrame>
        <p:nvGraphicFramePr>
          <p:cNvPr id="12" name="Object 11">
            <a:extLst>
              <a:ext uri="{FF2B5EF4-FFF2-40B4-BE49-F238E27FC236}">
                <a16:creationId xmlns:a16="http://schemas.microsoft.com/office/drawing/2014/main" id="{8BA34205-AAAF-40BC-8359-6064714624FD}"/>
              </a:ext>
            </a:extLst>
          </p:cNvPr>
          <p:cNvGraphicFramePr>
            <a:graphicFrameLocks noChangeAspect="1"/>
          </p:cNvGraphicFramePr>
          <p:nvPr>
            <p:extLst>
              <p:ext uri="{D42A27DB-BD31-4B8C-83A1-F6EECF244321}">
                <p14:modId xmlns:p14="http://schemas.microsoft.com/office/powerpoint/2010/main" val="3053951366"/>
              </p:ext>
            </p:extLst>
          </p:nvPr>
        </p:nvGraphicFramePr>
        <p:xfrm>
          <a:off x="6553753" y="4533466"/>
          <a:ext cx="1986147" cy="1938370"/>
        </p:xfrm>
        <a:graphic>
          <a:graphicData uri="http://schemas.openxmlformats.org/presentationml/2006/ole">
            <mc:AlternateContent xmlns:mc="http://schemas.openxmlformats.org/markup-compatibility/2006">
              <mc:Choice xmlns:v="urn:schemas-microsoft-com:vml" Requires="v">
                <p:oleObj name="Bitmap Image" r:id="rId10" imgW="2057400" imgH="2019240" progId="Paint.Picture">
                  <p:embed/>
                </p:oleObj>
              </mc:Choice>
              <mc:Fallback>
                <p:oleObj name="Bitmap Image" r:id="rId10" imgW="2057400" imgH="2019240" progId="Paint.Picture">
                  <p:embed/>
                  <p:pic>
                    <p:nvPicPr>
                      <p:cNvPr id="12" name="Object 11">
                        <a:extLst>
                          <a:ext uri="{FF2B5EF4-FFF2-40B4-BE49-F238E27FC236}">
                            <a16:creationId xmlns:a16="http://schemas.microsoft.com/office/drawing/2014/main" id="{8BA34205-AAAF-40BC-8359-6064714624FD}"/>
                          </a:ext>
                        </a:extLst>
                      </p:cNvPr>
                      <p:cNvPicPr>
                        <a:picLocks noChangeAspect="1" noChangeArrowheads="1"/>
                      </p:cNvPicPr>
                      <p:nvPr/>
                    </p:nvPicPr>
                    <p:blipFill>
                      <a:blip r:embed="rId11"/>
                      <a:srcRect r="5063" b="5469"/>
                      <a:stretch>
                        <a:fillRect/>
                      </a:stretch>
                    </p:blipFill>
                    <p:spPr bwMode="auto">
                      <a:xfrm>
                        <a:off x="6553753" y="4533466"/>
                        <a:ext cx="1986147" cy="1938370"/>
                      </a:xfrm>
                      <a:prstGeom prst="rect">
                        <a:avLst/>
                      </a:prstGeom>
                      <a:noFill/>
                    </p:spPr>
                  </p:pic>
                </p:oleObj>
              </mc:Fallback>
            </mc:AlternateContent>
          </a:graphicData>
        </a:graphic>
      </p:graphicFrame>
      <p:graphicFrame>
        <p:nvGraphicFramePr>
          <p:cNvPr id="13" name="Object 12">
            <a:extLst>
              <a:ext uri="{FF2B5EF4-FFF2-40B4-BE49-F238E27FC236}">
                <a16:creationId xmlns:a16="http://schemas.microsoft.com/office/drawing/2014/main" id="{0149EDC6-0D4F-462F-8697-FF8864F521A4}"/>
              </a:ext>
            </a:extLst>
          </p:cNvPr>
          <p:cNvGraphicFramePr>
            <a:graphicFrameLocks noChangeAspect="1"/>
          </p:cNvGraphicFramePr>
          <p:nvPr>
            <p:extLst>
              <p:ext uri="{D42A27DB-BD31-4B8C-83A1-F6EECF244321}">
                <p14:modId xmlns:p14="http://schemas.microsoft.com/office/powerpoint/2010/main" val="156389183"/>
              </p:ext>
            </p:extLst>
          </p:nvPr>
        </p:nvGraphicFramePr>
        <p:xfrm>
          <a:off x="413230" y="5626838"/>
          <a:ext cx="2362200" cy="939800"/>
        </p:xfrm>
        <a:graphic>
          <a:graphicData uri="http://schemas.openxmlformats.org/presentationml/2006/ole">
            <mc:AlternateContent xmlns:mc="http://schemas.openxmlformats.org/markup-compatibility/2006">
              <mc:Choice xmlns:v="urn:schemas-microsoft-com:vml" Requires="v">
                <p:oleObj name="Equation" r:id="rId12" imgW="2361960" imgH="939600" progId="Equation.DSMT4">
                  <p:embed/>
                </p:oleObj>
              </mc:Choice>
              <mc:Fallback>
                <p:oleObj name="Equation" r:id="rId12" imgW="2361960" imgH="939600" progId="Equation.DSMT4">
                  <p:embed/>
                  <p:pic>
                    <p:nvPicPr>
                      <p:cNvPr id="13" name="Object 12">
                        <a:extLst>
                          <a:ext uri="{FF2B5EF4-FFF2-40B4-BE49-F238E27FC236}">
                            <a16:creationId xmlns:a16="http://schemas.microsoft.com/office/drawing/2014/main" id="{0149EDC6-0D4F-462F-8697-FF8864F521A4}"/>
                          </a:ext>
                        </a:extLst>
                      </p:cNvPr>
                      <p:cNvPicPr>
                        <a:picLocks noChangeAspect="1" noChangeArrowheads="1"/>
                      </p:cNvPicPr>
                      <p:nvPr/>
                    </p:nvPicPr>
                    <p:blipFill>
                      <a:blip r:embed="rId13"/>
                      <a:srcRect/>
                      <a:stretch>
                        <a:fillRect/>
                      </a:stretch>
                    </p:blipFill>
                    <p:spPr bwMode="auto">
                      <a:xfrm>
                        <a:off x="413230" y="5626838"/>
                        <a:ext cx="2362200" cy="939800"/>
                      </a:xfrm>
                      <a:prstGeom prst="rect">
                        <a:avLst/>
                      </a:prstGeom>
                      <a:solidFill>
                        <a:srgbClr val="CCFFCC"/>
                      </a:solidFill>
                    </p:spPr>
                  </p:pic>
                </p:oleObj>
              </mc:Fallback>
            </mc:AlternateContent>
          </a:graphicData>
        </a:graphic>
      </p:graphicFrame>
      <p:graphicFrame>
        <p:nvGraphicFramePr>
          <p:cNvPr id="14" name="Object 13">
            <a:extLst>
              <a:ext uri="{FF2B5EF4-FFF2-40B4-BE49-F238E27FC236}">
                <a16:creationId xmlns:a16="http://schemas.microsoft.com/office/drawing/2014/main" id="{8C5E1060-38A8-4DE6-B05A-6DC0444CF4A3}"/>
              </a:ext>
            </a:extLst>
          </p:cNvPr>
          <p:cNvGraphicFramePr>
            <a:graphicFrameLocks noChangeAspect="1"/>
          </p:cNvGraphicFramePr>
          <p:nvPr>
            <p:extLst>
              <p:ext uri="{D42A27DB-BD31-4B8C-83A1-F6EECF244321}">
                <p14:modId xmlns:p14="http://schemas.microsoft.com/office/powerpoint/2010/main" val="3281859075"/>
              </p:ext>
            </p:extLst>
          </p:nvPr>
        </p:nvGraphicFramePr>
        <p:xfrm>
          <a:off x="5442190" y="4135120"/>
          <a:ext cx="1179550" cy="595596"/>
        </p:xfrm>
        <a:graphic>
          <a:graphicData uri="http://schemas.openxmlformats.org/presentationml/2006/ole">
            <mc:AlternateContent xmlns:mc="http://schemas.openxmlformats.org/markup-compatibility/2006">
              <mc:Choice xmlns:v="urn:schemas-microsoft-com:vml" Requires="v">
                <p:oleObj name="Equation" r:id="rId14" imgW="965160" imgH="482400" progId="Equation.DSMT4">
                  <p:embed/>
                </p:oleObj>
              </mc:Choice>
              <mc:Fallback>
                <p:oleObj name="Equation" r:id="rId14" imgW="965160" imgH="482400" progId="Equation.DSMT4">
                  <p:embed/>
                  <p:pic>
                    <p:nvPicPr>
                      <p:cNvPr id="14" name="Object 13">
                        <a:extLst>
                          <a:ext uri="{FF2B5EF4-FFF2-40B4-BE49-F238E27FC236}">
                            <a16:creationId xmlns:a16="http://schemas.microsoft.com/office/drawing/2014/main" id="{8C5E1060-38A8-4DE6-B05A-6DC0444CF4A3}"/>
                          </a:ext>
                        </a:extLst>
                      </p:cNvPr>
                      <p:cNvPicPr>
                        <a:picLocks noChangeAspect="1" noChangeArrowheads="1"/>
                      </p:cNvPicPr>
                      <p:nvPr/>
                    </p:nvPicPr>
                    <p:blipFill>
                      <a:blip r:embed="rId15"/>
                      <a:srcRect/>
                      <a:stretch>
                        <a:fillRect/>
                      </a:stretch>
                    </p:blipFill>
                    <p:spPr bwMode="auto">
                      <a:xfrm>
                        <a:off x="5442190" y="4135120"/>
                        <a:ext cx="1179550" cy="595596"/>
                      </a:xfrm>
                      <a:prstGeom prst="rect">
                        <a:avLst/>
                      </a:prstGeom>
                      <a:solidFill>
                        <a:srgbClr val="CCFFCC"/>
                      </a:solidFill>
                    </p:spPr>
                  </p:pic>
                </p:oleObj>
              </mc:Fallback>
            </mc:AlternateContent>
          </a:graphicData>
        </a:graphic>
      </p:graphicFrame>
      <p:graphicFrame>
        <p:nvGraphicFramePr>
          <p:cNvPr id="15" name="Object 14">
            <a:extLst>
              <a:ext uri="{FF2B5EF4-FFF2-40B4-BE49-F238E27FC236}">
                <a16:creationId xmlns:a16="http://schemas.microsoft.com/office/drawing/2014/main" id="{6A60D0C8-C665-4814-A51C-49F799438E9E}"/>
              </a:ext>
            </a:extLst>
          </p:cNvPr>
          <p:cNvGraphicFramePr>
            <a:graphicFrameLocks noChangeAspect="1"/>
          </p:cNvGraphicFramePr>
          <p:nvPr>
            <p:extLst>
              <p:ext uri="{D42A27DB-BD31-4B8C-83A1-F6EECF244321}">
                <p14:modId xmlns:p14="http://schemas.microsoft.com/office/powerpoint/2010/main" val="3709519865"/>
              </p:ext>
            </p:extLst>
          </p:nvPr>
        </p:nvGraphicFramePr>
        <p:xfrm>
          <a:off x="5279315" y="6114714"/>
          <a:ext cx="1086162" cy="563262"/>
        </p:xfrm>
        <a:graphic>
          <a:graphicData uri="http://schemas.openxmlformats.org/presentationml/2006/ole">
            <mc:AlternateContent xmlns:mc="http://schemas.openxmlformats.org/markup-compatibility/2006">
              <mc:Choice xmlns:v="urn:schemas-microsoft-com:vml" Requires="v">
                <p:oleObj name="Equation" r:id="rId16" imgW="939600" imgH="482400" progId="Equation.DSMT4">
                  <p:embed/>
                </p:oleObj>
              </mc:Choice>
              <mc:Fallback>
                <p:oleObj name="Equation" r:id="rId16" imgW="939600" imgH="482400" progId="Equation.DSMT4">
                  <p:embed/>
                  <p:pic>
                    <p:nvPicPr>
                      <p:cNvPr id="15" name="Object 14">
                        <a:extLst>
                          <a:ext uri="{FF2B5EF4-FFF2-40B4-BE49-F238E27FC236}">
                            <a16:creationId xmlns:a16="http://schemas.microsoft.com/office/drawing/2014/main" id="{6A60D0C8-C665-4814-A51C-49F799438E9E}"/>
                          </a:ext>
                        </a:extLst>
                      </p:cNvPr>
                      <p:cNvPicPr>
                        <a:picLocks noChangeAspect="1" noChangeArrowheads="1"/>
                      </p:cNvPicPr>
                      <p:nvPr/>
                    </p:nvPicPr>
                    <p:blipFill>
                      <a:blip r:embed="rId17"/>
                      <a:srcRect/>
                      <a:stretch>
                        <a:fillRect/>
                      </a:stretch>
                    </p:blipFill>
                    <p:spPr bwMode="auto">
                      <a:xfrm>
                        <a:off x="5279315" y="6114714"/>
                        <a:ext cx="1086162" cy="563262"/>
                      </a:xfrm>
                      <a:prstGeom prst="rect">
                        <a:avLst/>
                      </a:prstGeom>
                      <a:solidFill>
                        <a:srgbClr val="CCFFCC"/>
                      </a:solidFill>
                    </p:spPr>
                  </p:pic>
                </p:oleObj>
              </mc:Fallback>
            </mc:AlternateContent>
          </a:graphicData>
        </a:graphic>
      </p:graphicFrame>
      <p:sp>
        <p:nvSpPr>
          <p:cNvPr id="16" name="TextBox 15">
            <a:extLst>
              <a:ext uri="{FF2B5EF4-FFF2-40B4-BE49-F238E27FC236}">
                <a16:creationId xmlns:a16="http://schemas.microsoft.com/office/drawing/2014/main" id="{9ABD36B2-653E-45D4-A678-CD8FD84295C9}"/>
              </a:ext>
            </a:extLst>
          </p:cNvPr>
          <p:cNvSpPr txBox="1"/>
          <p:nvPr/>
        </p:nvSpPr>
        <p:spPr>
          <a:xfrm>
            <a:off x="8843324" y="3300618"/>
            <a:ext cx="3143847" cy="3323987"/>
          </a:xfrm>
          <a:prstGeom prst="rect">
            <a:avLst/>
          </a:prstGeom>
          <a:noFill/>
        </p:spPr>
        <p:txBody>
          <a:bodyPr wrap="square" rtlCol="0">
            <a:spAutoFit/>
          </a:bodyPr>
          <a:lstStyle/>
          <a:p>
            <a:r>
              <a:rPr lang="en-US" sz="1400"/>
              <a:t>First graph is case where n</a:t>
            </a:r>
            <a:r>
              <a:rPr lang="en-US" sz="1400" baseline="-25000"/>
              <a:t>2</a:t>
            </a:r>
            <a:r>
              <a:rPr lang="en-US" sz="1400"/>
              <a:t> &gt; n</a:t>
            </a:r>
            <a:r>
              <a:rPr lang="en-US" sz="1400" baseline="-25000"/>
              <a:t>1</a:t>
            </a:r>
            <a:r>
              <a:rPr lang="en-US" sz="1400"/>
              <a:t> and second graph is case where n</a:t>
            </a:r>
            <a:r>
              <a:rPr lang="en-US" sz="1400" baseline="-25000"/>
              <a:t>2</a:t>
            </a:r>
            <a:r>
              <a:rPr lang="en-US" sz="1400"/>
              <a:t> &lt; n</a:t>
            </a:r>
            <a:r>
              <a:rPr lang="en-US" sz="1400" baseline="-25000"/>
              <a:t>1</a:t>
            </a:r>
            <a:r>
              <a:rPr lang="en-US" sz="1400"/>
              <a:t>.  In both graphs, angles go from theta = 0 (normal incidence) to 1.5 rad (90 deg) (grazing incidence).  In both cases we can see that T</a:t>
            </a:r>
            <a:r>
              <a:rPr lang="en-US" sz="1400" baseline="-25000"/>
              <a:t>||</a:t>
            </a:r>
            <a:r>
              <a:rPr lang="en-US" sz="1400" baseline="30000"/>
              <a:t> </a:t>
            </a:r>
            <a:r>
              <a:rPr lang="en-US" sz="1400"/>
              <a:t> goes to 1 at Brewster’s angle, so reflected ray is purely perpendicularly polarized.  Also, both T’s go to 0 and R’s go to 1 at theta = 90, or theta = critical angle.  So basically as theta increases towards its max possible value, total reflection goes up (that’s why grazing light incidence results in strong reflections).  Note T</a:t>
            </a:r>
            <a:r>
              <a:rPr lang="en-US" sz="1400" baseline="-25000"/>
              <a:t>parallel</a:t>
            </a:r>
            <a:r>
              <a:rPr lang="en-US" sz="1400"/>
              <a:t> = S</a:t>
            </a:r>
            <a:r>
              <a:rPr lang="en-US" sz="1400" baseline="-25000"/>
              <a:t>2transmitted parallel</a:t>
            </a:r>
            <a:r>
              <a:rPr lang="en-US" sz="1400"/>
              <a:t>/S</a:t>
            </a:r>
            <a:r>
              <a:rPr lang="en-US" sz="1400" baseline="-25000"/>
              <a:t>1incident parallel</a:t>
            </a:r>
            <a:r>
              <a:rPr lang="en-US" sz="1400"/>
              <a:t>, etc.</a:t>
            </a:r>
          </a:p>
        </p:txBody>
      </p:sp>
      <p:sp>
        <p:nvSpPr>
          <p:cNvPr id="17" name="Freeform: Shape 16">
            <a:extLst>
              <a:ext uri="{FF2B5EF4-FFF2-40B4-BE49-F238E27FC236}">
                <a16:creationId xmlns:a16="http://schemas.microsoft.com/office/drawing/2014/main" id="{E912508A-B12B-4EE1-8302-F4C210B73DC0}"/>
              </a:ext>
            </a:extLst>
          </p:cNvPr>
          <p:cNvSpPr/>
          <p:nvPr/>
        </p:nvSpPr>
        <p:spPr>
          <a:xfrm>
            <a:off x="4831586" y="4643570"/>
            <a:ext cx="1040860" cy="184825"/>
          </a:xfrm>
          <a:custGeom>
            <a:avLst/>
            <a:gdLst>
              <a:gd name="connsiteX0" fmla="*/ 1040860 w 1040860"/>
              <a:gd name="connsiteY0" fmla="*/ 58366 h 184825"/>
              <a:gd name="connsiteX1" fmla="*/ 982494 w 1040860"/>
              <a:gd name="connsiteY1" fmla="*/ 87549 h 184825"/>
              <a:gd name="connsiteX2" fmla="*/ 953311 w 1040860"/>
              <a:gd name="connsiteY2" fmla="*/ 97276 h 184825"/>
              <a:gd name="connsiteX3" fmla="*/ 924128 w 1040860"/>
              <a:gd name="connsiteY3" fmla="*/ 116732 h 184825"/>
              <a:gd name="connsiteX4" fmla="*/ 846307 w 1040860"/>
              <a:gd name="connsiteY4" fmla="*/ 136187 h 184825"/>
              <a:gd name="connsiteX5" fmla="*/ 807396 w 1040860"/>
              <a:gd name="connsiteY5" fmla="*/ 145915 h 184825"/>
              <a:gd name="connsiteX6" fmla="*/ 544749 w 1040860"/>
              <a:gd name="connsiteY6" fmla="*/ 136187 h 184825"/>
              <a:gd name="connsiteX7" fmla="*/ 515566 w 1040860"/>
              <a:gd name="connsiteY7" fmla="*/ 126459 h 184825"/>
              <a:gd name="connsiteX8" fmla="*/ 466928 w 1040860"/>
              <a:gd name="connsiteY8" fmla="*/ 116732 h 184825"/>
              <a:gd name="connsiteX9" fmla="*/ 428017 w 1040860"/>
              <a:gd name="connsiteY9" fmla="*/ 97276 h 184825"/>
              <a:gd name="connsiteX10" fmla="*/ 398834 w 1040860"/>
              <a:gd name="connsiteY10" fmla="*/ 87549 h 184825"/>
              <a:gd name="connsiteX11" fmla="*/ 311286 w 1040860"/>
              <a:gd name="connsiteY11" fmla="*/ 38910 h 184825"/>
              <a:gd name="connsiteX12" fmla="*/ 262647 w 1040860"/>
              <a:gd name="connsiteY12" fmla="*/ 0 h 184825"/>
              <a:gd name="connsiteX13" fmla="*/ 204281 w 1040860"/>
              <a:gd name="connsiteY13" fmla="*/ 19455 h 184825"/>
              <a:gd name="connsiteX14" fmla="*/ 155643 w 1040860"/>
              <a:gd name="connsiteY14" fmla="*/ 77821 h 184825"/>
              <a:gd name="connsiteX15" fmla="*/ 116732 w 1040860"/>
              <a:gd name="connsiteY15" fmla="*/ 126459 h 184825"/>
              <a:gd name="connsiteX16" fmla="*/ 58366 w 1040860"/>
              <a:gd name="connsiteY16" fmla="*/ 145915 h 184825"/>
              <a:gd name="connsiteX17" fmla="*/ 0 w 1040860"/>
              <a:gd name="connsiteY17" fmla="*/ 184825 h 18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040860" h="184825">
                <a:moveTo>
                  <a:pt x="1040860" y="58366"/>
                </a:moveTo>
                <a:cubicBezTo>
                  <a:pt x="1021405" y="68094"/>
                  <a:pt x="1002371" y="78715"/>
                  <a:pt x="982494" y="87549"/>
                </a:cubicBezTo>
                <a:cubicBezTo>
                  <a:pt x="973124" y="91713"/>
                  <a:pt x="962482" y="92690"/>
                  <a:pt x="953311" y="97276"/>
                </a:cubicBezTo>
                <a:cubicBezTo>
                  <a:pt x="942854" y="102505"/>
                  <a:pt x="935115" y="112737"/>
                  <a:pt x="924128" y="116732"/>
                </a:cubicBezTo>
                <a:cubicBezTo>
                  <a:pt x="898999" y="125870"/>
                  <a:pt x="872247" y="129702"/>
                  <a:pt x="846307" y="136187"/>
                </a:cubicBezTo>
                <a:lnTo>
                  <a:pt x="807396" y="145915"/>
                </a:lnTo>
                <a:cubicBezTo>
                  <a:pt x="719847" y="142672"/>
                  <a:pt x="632164" y="142015"/>
                  <a:pt x="544749" y="136187"/>
                </a:cubicBezTo>
                <a:cubicBezTo>
                  <a:pt x="534518" y="135505"/>
                  <a:pt x="525514" y="128946"/>
                  <a:pt x="515566" y="126459"/>
                </a:cubicBezTo>
                <a:cubicBezTo>
                  <a:pt x="499526" y="122449"/>
                  <a:pt x="483141" y="119974"/>
                  <a:pt x="466928" y="116732"/>
                </a:cubicBezTo>
                <a:cubicBezTo>
                  <a:pt x="453958" y="110247"/>
                  <a:pt x="441346" y="102988"/>
                  <a:pt x="428017" y="97276"/>
                </a:cubicBezTo>
                <a:cubicBezTo>
                  <a:pt x="418592" y="93237"/>
                  <a:pt x="407797" y="92529"/>
                  <a:pt x="398834" y="87549"/>
                </a:cubicBezTo>
                <a:cubicBezTo>
                  <a:pt x="298483" y="31798"/>
                  <a:pt x="377322" y="60923"/>
                  <a:pt x="311286" y="38910"/>
                </a:cubicBezTo>
                <a:cubicBezTo>
                  <a:pt x="302817" y="30441"/>
                  <a:pt x="274918" y="0"/>
                  <a:pt x="262647" y="0"/>
                </a:cubicBezTo>
                <a:cubicBezTo>
                  <a:pt x="242139" y="0"/>
                  <a:pt x="223736" y="12970"/>
                  <a:pt x="204281" y="19455"/>
                </a:cubicBezTo>
                <a:cubicBezTo>
                  <a:pt x="155978" y="91911"/>
                  <a:pt x="218059" y="2921"/>
                  <a:pt x="155643" y="77821"/>
                </a:cubicBezTo>
                <a:cubicBezTo>
                  <a:pt x="145822" y="89607"/>
                  <a:pt x="132907" y="118372"/>
                  <a:pt x="116732" y="126459"/>
                </a:cubicBezTo>
                <a:cubicBezTo>
                  <a:pt x="98389" y="135630"/>
                  <a:pt x="75430" y="134539"/>
                  <a:pt x="58366" y="145915"/>
                </a:cubicBezTo>
                <a:lnTo>
                  <a:pt x="0" y="184825"/>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id="{C65DCEC7-336F-4027-A9E4-8B7FB2BF9345}"/>
              </a:ext>
            </a:extLst>
          </p:cNvPr>
          <p:cNvSpPr/>
          <p:nvPr/>
        </p:nvSpPr>
        <p:spPr>
          <a:xfrm>
            <a:off x="6008633" y="4682480"/>
            <a:ext cx="1245141" cy="155643"/>
          </a:xfrm>
          <a:custGeom>
            <a:avLst/>
            <a:gdLst>
              <a:gd name="connsiteX0" fmla="*/ 0 w 1245141"/>
              <a:gd name="connsiteY0" fmla="*/ 0 h 155643"/>
              <a:gd name="connsiteX1" fmla="*/ 68094 w 1245141"/>
              <a:gd name="connsiteY1" fmla="*/ 58366 h 155643"/>
              <a:gd name="connsiteX2" fmla="*/ 97277 w 1245141"/>
              <a:gd name="connsiteY2" fmla="*/ 68094 h 155643"/>
              <a:gd name="connsiteX3" fmla="*/ 136187 w 1245141"/>
              <a:gd name="connsiteY3" fmla="*/ 87549 h 155643"/>
              <a:gd name="connsiteX4" fmla="*/ 194553 w 1245141"/>
              <a:gd name="connsiteY4" fmla="*/ 107005 h 155643"/>
              <a:gd name="connsiteX5" fmla="*/ 272375 w 1245141"/>
              <a:gd name="connsiteY5" fmla="*/ 136188 h 155643"/>
              <a:gd name="connsiteX6" fmla="*/ 340468 w 1245141"/>
              <a:gd name="connsiteY6" fmla="*/ 155643 h 155643"/>
              <a:gd name="connsiteX7" fmla="*/ 573932 w 1245141"/>
              <a:gd name="connsiteY7" fmla="*/ 145915 h 155643"/>
              <a:gd name="connsiteX8" fmla="*/ 603115 w 1245141"/>
              <a:gd name="connsiteY8" fmla="*/ 116732 h 155643"/>
              <a:gd name="connsiteX9" fmla="*/ 642026 w 1245141"/>
              <a:gd name="connsiteY9" fmla="*/ 107005 h 155643"/>
              <a:gd name="connsiteX10" fmla="*/ 700392 w 1245141"/>
              <a:gd name="connsiteY10" fmla="*/ 68094 h 155643"/>
              <a:gd name="connsiteX11" fmla="*/ 739302 w 1245141"/>
              <a:gd name="connsiteY11" fmla="*/ 38911 h 155643"/>
              <a:gd name="connsiteX12" fmla="*/ 817124 w 1245141"/>
              <a:gd name="connsiteY12" fmla="*/ 19456 h 155643"/>
              <a:gd name="connsiteX13" fmla="*/ 894945 w 1245141"/>
              <a:gd name="connsiteY13" fmla="*/ 0 h 155643"/>
              <a:gd name="connsiteX14" fmla="*/ 1089498 w 1245141"/>
              <a:gd name="connsiteY14" fmla="*/ 19456 h 155643"/>
              <a:gd name="connsiteX15" fmla="*/ 1118681 w 1245141"/>
              <a:gd name="connsiteY15" fmla="*/ 38911 h 155643"/>
              <a:gd name="connsiteX16" fmla="*/ 1177047 w 1245141"/>
              <a:gd name="connsiteY16" fmla="*/ 68094 h 155643"/>
              <a:gd name="connsiteX17" fmla="*/ 1235413 w 1245141"/>
              <a:gd name="connsiteY17" fmla="*/ 116732 h 155643"/>
              <a:gd name="connsiteX18" fmla="*/ 1245141 w 1245141"/>
              <a:gd name="connsiteY18" fmla="*/ 116732 h 1556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245141" h="155643">
                <a:moveTo>
                  <a:pt x="0" y="0"/>
                </a:moveTo>
                <a:cubicBezTo>
                  <a:pt x="22698" y="19455"/>
                  <a:pt x="43603" y="41222"/>
                  <a:pt x="68094" y="58366"/>
                </a:cubicBezTo>
                <a:cubicBezTo>
                  <a:pt x="76494" y="64246"/>
                  <a:pt x="87852" y="64055"/>
                  <a:pt x="97277" y="68094"/>
                </a:cubicBezTo>
                <a:cubicBezTo>
                  <a:pt x="110605" y="73806"/>
                  <a:pt x="122723" y="82163"/>
                  <a:pt x="136187" y="87549"/>
                </a:cubicBezTo>
                <a:cubicBezTo>
                  <a:pt x="155228" y="95166"/>
                  <a:pt x="175512" y="99389"/>
                  <a:pt x="194553" y="107005"/>
                </a:cubicBezTo>
                <a:cubicBezTo>
                  <a:pt x="220239" y="117279"/>
                  <a:pt x="245695" y="128565"/>
                  <a:pt x="272375" y="136188"/>
                </a:cubicBezTo>
                <a:cubicBezTo>
                  <a:pt x="357877" y="160617"/>
                  <a:pt x="270497" y="132318"/>
                  <a:pt x="340468" y="155643"/>
                </a:cubicBezTo>
                <a:cubicBezTo>
                  <a:pt x="418289" y="152400"/>
                  <a:pt x="496884" y="157330"/>
                  <a:pt x="573932" y="145915"/>
                </a:cubicBezTo>
                <a:cubicBezTo>
                  <a:pt x="587540" y="143899"/>
                  <a:pt x="591171" y="123557"/>
                  <a:pt x="603115" y="116732"/>
                </a:cubicBezTo>
                <a:cubicBezTo>
                  <a:pt x="614723" y="110099"/>
                  <a:pt x="629056" y="110247"/>
                  <a:pt x="642026" y="107005"/>
                </a:cubicBezTo>
                <a:cubicBezTo>
                  <a:pt x="681667" y="67362"/>
                  <a:pt x="637574" y="107355"/>
                  <a:pt x="700392" y="68094"/>
                </a:cubicBezTo>
                <a:cubicBezTo>
                  <a:pt x="714140" y="59501"/>
                  <a:pt x="725226" y="46955"/>
                  <a:pt x="739302" y="38911"/>
                </a:cubicBezTo>
                <a:cubicBezTo>
                  <a:pt x="756101" y="29311"/>
                  <a:pt x="803691" y="22556"/>
                  <a:pt x="817124" y="19456"/>
                </a:cubicBezTo>
                <a:cubicBezTo>
                  <a:pt x="843178" y="13444"/>
                  <a:pt x="894945" y="0"/>
                  <a:pt x="894945" y="0"/>
                </a:cubicBezTo>
                <a:cubicBezTo>
                  <a:pt x="895989" y="70"/>
                  <a:pt x="1047793" y="3817"/>
                  <a:pt x="1089498" y="19456"/>
                </a:cubicBezTo>
                <a:cubicBezTo>
                  <a:pt x="1100445" y="23561"/>
                  <a:pt x="1108224" y="33683"/>
                  <a:pt x="1118681" y="38911"/>
                </a:cubicBezTo>
                <a:cubicBezTo>
                  <a:pt x="1162551" y="60846"/>
                  <a:pt x="1135232" y="33249"/>
                  <a:pt x="1177047" y="68094"/>
                </a:cubicBezTo>
                <a:cubicBezTo>
                  <a:pt x="1209318" y="94986"/>
                  <a:pt x="1199185" y="98618"/>
                  <a:pt x="1235413" y="116732"/>
                </a:cubicBezTo>
                <a:cubicBezTo>
                  <a:pt x="1238313" y="118182"/>
                  <a:pt x="1241898" y="116732"/>
                  <a:pt x="1245141" y="116732"/>
                </a:cubicBezTo>
              </a:path>
            </a:pathLst>
          </a:cu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p:sp>
        <p:nvSpPr>
          <p:cNvPr id="19" name="Freeform: Shape 18">
            <a:extLst>
              <a:ext uri="{FF2B5EF4-FFF2-40B4-BE49-F238E27FC236}">
                <a16:creationId xmlns:a16="http://schemas.microsoft.com/office/drawing/2014/main" id="{4FD186BA-648E-46B0-BAE4-6C0774382EA1}"/>
              </a:ext>
            </a:extLst>
          </p:cNvPr>
          <p:cNvSpPr/>
          <p:nvPr/>
        </p:nvSpPr>
        <p:spPr>
          <a:xfrm>
            <a:off x="6475561" y="6393839"/>
            <a:ext cx="758757" cy="127169"/>
          </a:xfrm>
          <a:custGeom>
            <a:avLst/>
            <a:gdLst>
              <a:gd name="connsiteX0" fmla="*/ 0 w 758757"/>
              <a:gd name="connsiteY0" fmla="*/ 127169 h 127169"/>
              <a:gd name="connsiteX1" fmla="*/ 87549 w 758757"/>
              <a:gd name="connsiteY1" fmla="*/ 107714 h 127169"/>
              <a:gd name="connsiteX2" fmla="*/ 525294 w 758757"/>
              <a:gd name="connsiteY2" fmla="*/ 88259 h 127169"/>
              <a:gd name="connsiteX3" fmla="*/ 554477 w 758757"/>
              <a:gd name="connsiteY3" fmla="*/ 78531 h 127169"/>
              <a:gd name="connsiteX4" fmla="*/ 583659 w 758757"/>
              <a:gd name="connsiteY4" fmla="*/ 59076 h 127169"/>
              <a:gd name="connsiteX5" fmla="*/ 642025 w 758757"/>
              <a:gd name="connsiteY5" fmla="*/ 39620 h 127169"/>
              <a:gd name="connsiteX6" fmla="*/ 671208 w 758757"/>
              <a:gd name="connsiteY6" fmla="*/ 29893 h 127169"/>
              <a:gd name="connsiteX7" fmla="*/ 729574 w 758757"/>
              <a:gd name="connsiteY7" fmla="*/ 710 h 127169"/>
              <a:gd name="connsiteX8" fmla="*/ 758757 w 758757"/>
              <a:gd name="connsiteY8" fmla="*/ 710 h 1271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58757" h="127169">
                <a:moveTo>
                  <a:pt x="0" y="127169"/>
                </a:moveTo>
                <a:cubicBezTo>
                  <a:pt x="29183" y="120684"/>
                  <a:pt x="57803" y="110689"/>
                  <a:pt x="87549" y="107714"/>
                </a:cubicBezTo>
                <a:cubicBezTo>
                  <a:pt x="116353" y="104834"/>
                  <a:pt x="513102" y="88767"/>
                  <a:pt x="525294" y="88259"/>
                </a:cubicBezTo>
                <a:cubicBezTo>
                  <a:pt x="535022" y="85016"/>
                  <a:pt x="545306" y="83117"/>
                  <a:pt x="554477" y="78531"/>
                </a:cubicBezTo>
                <a:cubicBezTo>
                  <a:pt x="564934" y="73303"/>
                  <a:pt x="572976" y="63824"/>
                  <a:pt x="583659" y="59076"/>
                </a:cubicBezTo>
                <a:cubicBezTo>
                  <a:pt x="602399" y="50747"/>
                  <a:pt x="622570" y="46105"/>
                  <a:pt x="642025" y="39620"/>
                </a:cubicBezTo>
                <a:lnTo>
                  <a:pt x="671208" y="29893"/>
                </a:lnTo>
                <a:cubicBezTo>
                  <a:pt x="693618" y="14953"/>
                  <a:pt x="702723" y="5185"/>
                  <a:pt x="729574" y="710"/>
                </a:cubicBezTo>
                <a:cubicBezTo>
                  <a:pt x="739169" y="-889"/>
                  <a:pt x="749029" y="710"/>
                  <a:pt x="758757" y="710"/>
                </a:cubicBezTo>
              </a:path>
            </a:pathLst>
          </a:custGeom>
        </p:spPr>
        <p:style>
          <a:lnRef idx="1">
            <a:schemeClr val="accent6"/>
          </a:lnRef>
          <a:fillRef idx="0">
            <a:schemeClr val="accent6"/>
          </a:fillRef>
          <a:effectRef idx="0">
            <a:schemeClr val="accent6"/>
          </a:effectRef>
          <a:fontRef idx="minor">
            <a:schemeClr val="tx1"/>
          </a:fontRef>
        </p:style>
        <p:txBody>
          <a:bodyPr rtlCol="0" anchor="ctr"/>
          <a:lstStyle/>
          <a:p>
            <a:pPr algn="ctr"/>
            <a:endParaRPr lang="en-US"/>
          </a:p>
        </p:txBody>
      </p:sp>
      <p:sp>
        <p:nvSpPr>
          <p:cNvPr id="20" name="Title 1">
            <a:extLst>
              <a:ext uri="{FF2B5EF4-FFF2-40B4-BE49-F238E27FC236}">
                <a16:creationId xmlns:a16="http://schemas.microsoft.com/office/drawing/2014/main" id="{10BBA14D-49EA-4107-B6D9-ACACF4AB3137}"/>
              </a:ext>
            </a:extLst>
          </p:cNvPr>
          <p:cNvSpPr txBox="1">
            <a:spLocks/>
          </p:cNvSpPr>
          <p:nvPr/>
        </p:nvSpPr>
        <p:spPr>
          <a:xfrm>
            <a:off x="3606756" y="239974"/>
            <a:ext cx="4978488" cy="695286"/>
          </a:xfrm>
          <a:prstGeom prst="rect">
            <a:avLst/>
          </a:prstGeom>
        </p:spPr>
        <p:txBody>
          <a:bodyPr>
            <a:normAutofit fontScale="92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a:latin typeface="+mn-lt"/>
              </a:rPr>
              <a:t>Insulator EB(t) (n = const)</a:t>
            </a:r>
          </a:p>
        </p:txBody>
      </p:sp>
      <p:sp>
        <p:nvSpPr>
          <p:cNvPr id="22" name="TextBox 21">
            <a:extLst>
              <a:ext uri="{FF2B5EF4-FFF2-40B4-BE49-F238E27FC236}">
                <a16:creationId xmlns:a16="http://schemas.microsoft.com/office/drawing/2014/main" id="{53BB1665-234D-43E6-94F4-D2016052034B}"/>
              </a:ext>
            </a:extLst>
          </p:cNvPr>
          <p:cNvSpPr txBox="1"/>
          <p:nvPr/>
        </p:nvSpPr>
        <p:spPr>
          <a:xfrm>
            <a:off x="3289526" y="2355991"/>
            <a:ext cx="2806474" cy="338554"/>
          </a:xfrm>
          <a:prstGeom prst="rect">
            <a:avLst/>
          </a:prstGeom>
          <a:noFill/>
        </p:spPr>
        <p:txBody>
          <a:bodyPr wrap="none" rtlCol="0">
            <a:spAutoFit/>
          </a:bodyPr>
          <a:lstStyle/>
          <a:p>
            <a:r>
              <a:rPr lang="en-US" sz="1600"/>
              <a:t>First thing we find is Snell’s law:</a:t>
            </a:r>
          </a:p>
        </p:txBody>
      </p:sp>
      <p:graphicFrame>
        <p:nvGraphicFramePr>
          <p:cNvPr id="4" name="Object 3">
            <a:extLst>
              <a:ext uri="{FF2B5EF4-FFF2-40B4-BE49-F238E27FC236}">
                <a16:creationId xmlns:a16="http://schemas.microsoft.com/office/drawing/2014/main" id="{BD395772-1D1A-6CD4-DC84-E015A71716DD}"/>
              </a:ext>
            </a:extLst>
          </p:cNvPr>
          <p:cNvGraphicFramePr>
            <a:graphicFrameLocks noChangeAspect="1"/>
          </p:cNvGraphicFramePr>
          <p:nvPr>
            <p:extLst>
              <p:ext uri="{D42A27DB-BD31-4B8C-83A1-F6EECF244321}">
                <p14:modId xmlns:p14="http://schemas.microsoft.com/office/powerpoint/2010/main" val="2589082848"/>
              </p:ext>
            </p:extLst>
          </p:nvPr>
        </p:nvGraphicFramePr>
        <p:xfrm>
          <a:off x="1776752" y="3920586"/>
          <a:ext cx="900971" cy="589726"/>
        </p:xfrm>
        <a:graphic>
          <a:graphicData uri="http://schemas.openxmlformats.org/presentationml/2006/ole">
            <mc:AlternateContent xmlns:mc="http://schemas.openxmlformats.org/markup-compatibility/2006">
              <mc:Choice xmlns:v="urn:schemas-microsoft-com:vml" Requires="v">
                <p:oleObj name="Equation" r:id="rId18" imgW="698400" imgH="457200" progId="Equation.DSMT4">
                  <p:embed/>
                </p:oleObj>
              </mc:Choice>
              <mc:Fallback>
                <p:oleObj name="Equation" r:id="rId18" imgW="698400" imgH="457200" progId="Equation.DSMT4">
                  <p:embed/>
                  <p:pic>
                    <p:nvPicPr>
                      <p:cNvPr id="0" name=""/>
                      <p:cNvPicPr/>
                      <p:nvPr/>
                    </p:nvPicPr>
                    <p:blipFill>
                      <a:blip r:embed="rId19"/>
                      <a:stretch>
                        <a:fillRect/>
                      </a:stretch>
                    </p:blipFill>
                    <p:spPr>
                      <a:xfrm>
                        <a:off x="1776752" y="3920586"/>
                        <a:ext cx="900971" cy="589726"/>
                      </a:xfrm>
                      <a:prstGeom prst="rect">
                        <a:avLst/>
                      </a:prstGeom>
                    </p:spPr>
                  </p:pic>
                </p:oleObj>
              </mc:Fallback>
            </mc:AlternateContent>
          </a:graphicData>
        </a:graphic>
      </p:graphicFrame>
      <p:sp>
        <p:nvSpPr>
          <p:cNvPr id="3" name="TextBox 2">
            <a:extLst>
              <a:ext uri="{FF2B5EF4-FFF2-40B4-BE49-F238E27FC236}">
                <a16:creationId xmlns:a16="http://schemas.microsoft.com/office/drawing/2014/main" id="{2F1D8596-8ACA-38E8-0F2B-74493EF419C5}"/>
              </a:ext>
            </a:extLst>
          </p:cNvPr>
          <p:cNvSpPr txBox="1"/>
          <p:nvPr/>
        </p:nvSpPr>
        <p:spPr>
          <a:xfrm>
            <a:off x="326931" y="3900561"/>
            <a:ext cx="1374930" cy="646331"/>
          </a:xfrm>
          <a:prstGeom prst="rect">
            <a:avLst/>
          </a:prstGeom>
          <a:noFill/>
        </p:spPr>
        <p:txBody>
          <a:bodyPr wrap="square" rtlCol="0">
            <a:spAutoFit/>
          </a:bodyPr>
          <a:lstStyle/>
          <a:p>
            <a:r>
              <a:rPr lang="en-US"/>
              <a:t>Fresnel Equations</a:t>
            </a:r>
          </a:p>
        </p:txBody>
      </p:sp>
    </p:spTree>
    <p:extLst>
      <p:ext uri="{BB962C8B-B14F-4D97-AF65-F5344CB8AC3E}">
        <p14:creationId xmlns:p14="http://schemas.microsoft.com/office/powerpoint/2010/main" val="377852050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AC20CC-D074-4FF2-B8E9-34E530EFBE0E}"/>
              </a:ext>
            </a:extLst>
          </p:cNvPr>
          <p:cNvSpPr>
            <a:spLocks noGrp="1"/>
          </p:cNvSpPr>
          <p:nvPr>
            <p:ph type="ctrTitle"/>
          </p:nvPr>
        </p:nvSpPr>
        <p:spPr>
          <a:xfrm>
            <a:off x="1448584" y="117971"/>
            <a:ext cx="9144000" cy="695286"/>
          </a:xfrm>
        </p:spPr>
        <p:txBody>
          <a:bodyPr>
            <a:normAutofit fontScale="90000"/>
          </a:bodyPr>
          <a:lstStyle/>
          <a:p>
            <a:r>
              <a:rPr lang="en-US" sz="3600" b="1" u="sng">
                <a:latin typeface="+mn-lt"/>
              </a:rPr>
              <a:t>Dynamic Maxwell’s Equations in Insulators (n = n(</a:t>
            </a:r>
            <a:r>
              <a:rPr lang="el-GR" sz="3600" b="1" u="sng"/>
              <a:t>ω</a:t>
            </a:r>
            <a:r>
              <a:rPr lang="en-US" sz="3600" b="1" u="sng">
                <a:latin typeface="+mn-lt"/>
              </a:rPr>
              <a:t>))</a:t>
            </a:r>
          </a:p>
        </p:txBody>
      </p:sp>
      <p:sp>
        <p:nvSpPr>
          <p:cNvPr id="12" name="Rectangle 9">
            <a:extLst>
              <a:ext uri="{FF2B5EF4-FFF2-40B4-BE49-F238E27FC236}">
                <a16:creationId xmlns:a16="http://schemas.microsoft.com/office/drawing/2014/main" id="{4F42CC6D-E9B7-41EA-8214-BE00EFD35178}"/>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5" name="Rectangle 16">
            <a:extLst>
              <a:ext uri="{FF2B5EF4-FFF2-40B4-BE49-F238E27FC236}">
                <a16:creationId xmlns:a16="http://schemas.microsoft.com/office/drawing/2014/main" id="{D22B50FF-E6E1-438A-9865-87E51410707D}"/>
              </a:ext>
            </a:extLst>
          </p:cNvPr>
          <p:cNvSpPr>
            <a:spLocks noChangeArrowheads="1"/>
          </p:cNvSpPr>
          <p:nvPr/>
        </p:nvSpPr>
        <p:spPr bwMode="auto">
          <a:xfrm>
            <a:off x="62845" y="61486"/>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3" name="TextBox 42">
            <a:extLst>
              <a:ext uri="{FF2B5EF4-FFF2-40B4-BE49-F238E27FC236}">
                <a16:creationId xmlns:a16="http://schemas.microsoft.com/office/drawing/2014/main" id="{1A9D89B2-C08D-49FD-B3B6-12CE50182282}"/>
              </a:ext>
            </a:extLst>
          </p:cNvPr>
          <p:cNvSpPr txBox="1"/>
          <p:nvPr/>
        </p:nvSpPr>
        <p:spPr>
          <a:xfrm>
            <a:off x="340465" y="1724945"/>
            <a:ext cx="3369127" cy="369332"/>
          </a:xfrm>
          <a:prstGeom prst="rect">
            <a:avLst/>
          </a:prstGeom>
          <a:noFill/>
        </p:spPr>
        <p:txBody>
          <a:bodyPr wrap="none" rtlCol="0">
            <a:spAutoFit/>
          </a:bodyPr>
          <a:lstStyle/>
          <a:p>
            <a:r>
              <a:rPr lang="en-US" b="1"/>
              <a:t>Nonconstant local susceptibilities</a:t>
            </a:r>
          </a:p>
        </p:txBody>
      </p:sp>
      <p:graphicFrame>
        <p:nvGraphicFramePr>
          <p:cNvPr id="44" name="Object 43">
            <a:extLst>
              <a:ext uri="{FF2B5EF4-FFF2-40B4-BE49-F238E27FC236}">
                <a16:creationId xmlns:a16="http://schemas.microsoft.com/office/drawing/2014/main" id="{DAACE264-CE0D-456B-9109-D00399736B36}"/>
              </a:ext>
            </a:extLst>
          </p:cNvPr>
          <p:cNvGraphicFramePr>
            <a:graphicFrameLocks noChangeAspect="1"/>
          </p:cNvGraphicFramePr>
          <p:nvPr/>
        </p:nvGraphicFramePr>
        <p:xfrm>
          <a:off x="409575" y="2511736"/>
          <a:ext cx="2274888" cy="768350"/>
        </p:xfrm>
        <a:graphic>
          <a:graphicData uri="http://schemas.openxmlformats.org/presentationml/2006/ole">
            <mc:AlternateContent xmlns:mc="http://schemas.openxmlformats.org/markup-compatibility/2006">
              <mc:Choice xmlns:v="urn:schemas-microsoft-com:vml" Requires="v">
                <p:oleObj name="Equation" r:id="rId3" imgW="1866600" imgH="634680" progId="Equation.DSMT4">
                  <p:embed/>
                </p:oleObj>
              </mc:Choice>
              <mc:Fallback>
                <p:oleObj name="Equation" r:id="rId3" imgW="1866600" imgH="634680" progId="Equation.DSMT4">
                  <p:embed/>
                  <p:pic>
                    <p:nvPicPr>
                      <p:cNvPr id="44" name="Object 43">
                        <a:extLst>
                          <a:ext uri="{FF2B5EF4-FFF2-40B4-BE49-F238E27FC236}">
                            <a16:creationId xmlns:a16="http://schemas.microsoft.com/office/drawing/2014/main" id="{DAACE264-CE0D-456B-9109-D00399736B36}"/>
                          </a:ext>
                        </a:extLst>
                      </p:cNvPr>
                      <p:cNvPicPr>
                        <a:picLocks noChangeAspect="1" noChangeArrowheads="1"/>
                      </p:cNvPicPr>
                      <p:nvPr/>
                    </p:nvPicPr>
                    <p:blipFill>
                      <a:blip r:embed="rId4"/>
                      <a:srcRect/>
                      <a:stretch>
                        <a:fillRect/>
                      </a:stretch>
                    </p:blipFill>
                    <p:spPr bwMode="auto">
                      <a:xfrm>
                        <a:off x="409575" y="2511736"/>
                        <a:ext cx="2274888" cy="768350"/>
                      </a:xfrm>
                      <a:prstGeom prst="rect">
                        <a:avLst/>
                      </a:prstGeom>
                      <a:solidFill>
                        <a:srgbClr val="CCFFCC"/>
                      </a:solidFill>
                    </p:spPr>
                  </p:pic>
                </p:oleObj>
              </mc:Fallback>
            </mc:AlternateContent>
          </a:graphicData>
        </a:graphic>
      </p:graphicFrame>
      <p:graphicFrame>
        <p:nvGraphicFramePr>
          <p:cNvPr id="45" name="Object 44">
            <a:extLst>
              <a:ext uri="{FF2B5EF4-FFF2-40B4-BE49-F238E27FC236}">
                <a16:creationId xmlns:a16="http://schemas.microsoft.com/office/drawing/2014/main" id="{878594E7-9F28-4FA4-B7D6-581BE19DBE40}"/>
              </a:ext>
            </a:extLst>
          </p:cNvPr>
          <p:cNvGraphicFramePr>
            <a:graphicFrameLocks noChangeAspect="1"/>
          </p:cNvGraphicFramePr>
          <p:nvPr>
            <p:extLst>
              <p:ext uri="{D42A27DB-BD31-4B8C-83A1-F6EECF244321}">
                <p14:modId xmlns:p14="http://schemas.microsoft.com/office/powerpoint/2010/main" val="1863306017"/>
              </p:ext>
            </p:extLst>
          </p:nvPr>
        </p:nvGraphicFramePr>
        <p:xfrm>
          <a:off x="418478" y="4088028"/>
          <a:ext cx="2425700" cy="744538"/>
        </p:xfrm>
        <a:graphic>
          <a:graphicData uri="http://schemas.openxmlformats.org/presentationml/2006/ole">
            <mc:AlternateContent xmlns:mc="http://schemas.openxmlformats.org/markup-compatibility/2006">
              <mc:Choice xmlns:v="urn:schemas-microsoft-com:vml" Requires="v">
                <p:oleObj name="Equation" r:id="rId5" imgW="1904760" imgH="583920" progId="Equation.DSMT4">
                  <p:embed/>
                </p:oleObj>
              </mc:Choice>
              <mc:Fallback>
                <p:oleObj name="Equation" r:id="rId5" imgW="1904760" imgH="583920" progId="Equation.DSMT4">
                  <p:embed/>
                  <p:pic>
                    <p:nvPicPr>
                      <p:cNvPr id="45" name="Object 44">
                        <a:extLst>
                          <a:ext uri="{FF2B5EF4-FFF2-40B4-BE49-F238E27FC236}">
                            <a16:creationId xmlns:a16="http://schemas.microsoft.com/office/drawing/2014/main" id="{878594E7-9F28-4FA4-B7D6-581BE19DBE40}"/>
                          </a:ext>
                        </a:extLst>
                      </p:cNvPr>
                      <p:cNvPicPr>
                        <a:picLocks noChangeAspect="1" noChangeArrowheads="1"/>
                      </p:cNvPicPr>
                      <p:nvPr/>
                    </p:nvPicPr>
                    <p:blipFill>
                      <a:blip r:embed="rId6"/>
                      <a:srcRect/>
                      <a:stretch>
                        <a:fillRect/>
                      </a:stretch>
                    </p:blipFill>
                    <p:spPr bwMode="auto">
                      <a:xfrm>
                        <a:off x="418478" y="4088028"/>
                        <a:ext cx="2425700" cy="744538"/>
                      </a:xfrm>
                      <a:prstGeom prst="rect">
                        <a:avLst/>
                      </a:prstGeom>
                      <a:solidFill>
                        <a:srgbClr val="CCFFCC"/>
                      </a:solidFill>
                    </p:spPr>
                  </p:pic>
                </p:oleObj>
              </mc:Fallback>
            </mc:AlternateContent>
          </a:graphicData>
        </a:graphic>
      </p:graphicFrame>
      <p:sp>
        <p:nvSpPr>
          <p:cNvPr id="46" name="TextBox 45">
            <a:extLst>
              <a:ext uri="{FF2B5EF4-FFF2-40B4-BE49-F238E27FC236}">
                <a16:creationId xmlns:a16="http://schemas.microsoft.com/office/drawing/2014/main" id="{509D4431-16FC-4C2A-8673-8A4640F41266}"/>
              </a:ext>
            </a:extLst>
          </p:cNvPr>
          <p:cNvSpPr txBox="1"/>
          <p:nvPr/>
        </p:nvSpPr>
        <p:spPr>
          <a:xfrm>
            <a:off x="349348" y="2074435"/>
            <a:ext cx="1554866" cy="307777"/>
          </a:xfrm>
          <a:prstGeom prst="rect">
            <a:avLst/>
          </a:prstGeom>
          <a:noFill/>
        </p:spPr>
        <p:txBody>
          <a:bodyPr wrap="square" rtlCol="0">
            <a:spAutoFit/>
          </a:bodyPr>
          <a:lstStyle/>
          <a:p>
            <a:r>
              <a:rPr lang="en-US" sz="1400"/>
              <a:t>So will say, still:</a:t>
            </a:r>
          </a:p>
        </p:txBody>
      </p:sp>
      <p:sp>
        <p:nvSpPr>
          <p:cNvPr id="47" name="TextBox 46">
            <a:extLst>
              <a:ext uri="{FF2B5EF4-FFF2-40B4-BE49-F238E27FC236}">
                <a16:creationId xmlns:a16="http://schemas.microsoft.com/office/drawing/2014/main" id="{979816AC-D458-4EFA-A954-F53FFA77EE9F}"/>
              </a:ext>
            </a:extLst>
          </p:cNvPr>
          <p:cNvSpPr txBox="1"/>
          <p:nvPr/>
        </p:nvSpPr>
        <p:spPr>
          <a:xfrm>
            <a:off x="333245" y="3450968"/>
            <a:ext cx="3039948" cy="523220"/>
          </a:xfrm>
          <a:prstGeom prst="rect">
            <a:avLst/>
          </a:prstGeom>
          <a:noFill/>
        </p:spPr>
        <p:txBody>
          <a:bodyPr wrap="square" rtlCol="0">
            <a:spAutoFit/>
          </a:bodyPr>
          <a:lstStyle/>
          <a:p>
            <a:r>
              <a:rPr lang="en-US" sz="1400"/>
              <a:t>Polarization and magnetization constitutive relations are:</a:t>
            </a:r>
          </a:p>
        </p:txBody>
      </p:sp>
      <p:sp>
        <p:nvSpPr>
          <p:cNvPr id="48" name="TextBox 47">
            <a:extLst>
              <a:ext uri="{FF2B5EF4-FFF2-40B4-BE49-F238E27FC236}">
                <a16:creationId xmlns:a16="http://schemas.microsoft.com/office/drawing/2014/main" id="{53653326-94B6-40EF-A24D-C244E52070EF}"/>
              </a:ext>
            </a:extLst>
          </p:cNvPr>
          <p:cNvSpPr txBox="1"/>
          <p:nvPr/>
        </p:nvSpPr>
        <p:spPr>
          <a:xfrm>
            <a:off x="5745919" y="2149863"/>
            <a:ext cx="3039948" cy="307777"/>
          </a:xfrm>
          <a:prstGeom prst="rect">
            <a:avLst/>
          </a:prstGeom>
          <a:noFill/>
        </p:spPr>
        <p:txBody>
          <a:bodyPr wrap="square" rtlCol="0">
            <a:spAutoFit/>
          </a:bodyPr>
          <a:lstStyle/>
          <a:p>
            <a:r>
              <a:rPr lang="en-US" sz="1400"/>
              <a:t>Filling these into ME’s :</a:t>
            </a:r>
          </a:p>
        </p:txBody>
      </p:sp>
      <p:graphicFrame>
        <p:nvGraphicFramePr>
          <p:cNvPr id="49" name="Object 48">
            <a:extLst>
              <a:ext uri="{FF2B5EF4-FFF2-40B4-BE49-F238E27FC236}">
                <a16:creationId xmlns:a16="http://schemas.microsoft.com/office/drawing/2014/main" id="{2BCEA2AE-36BC-41FD-AFB4-5084C5C94451}"/>
              </a:ext>
            </a:extLst>
          </p:cNvPr>
          <p:cNvGraphicFramePr>
            <a:graphicFrameLocks noChangeAspect="1"/>
          </p:cNvGraphicFramePr>
          <p:nvPr>
            <p:extLst>
              <p:ext uri="{D42A27DB-BD31-4B8C-83A1-F6EECF244321}">
                <p14:modId xmlns:p14="http://schemas.microsoft.com/office/powerpoint/2010/main" val="3849819858"/>
              </p:ext>
            </p:extLst>
          </p:nvPr>
        </p:nvGraphicFramePr>
        <p:xfrm>
          <a:off x="5863559" y="2544653"/>
          <a:ext cx="5844617" cy="1915644"/>
        </p:xfrm>
        <a:graphic>
          <a:graphicData uri="http://schemas.openxmlformats.org/presentationml/2006/ole">
            <mc:AlternateContent xmlns:mc="http://schemas.openxmlformats.org/markup-compatibility/2006">
              <mc:Choice xmlns:v="urn:schemas-microsoft-com:vml" Requires="v">
                <p:oleObj name="Equation" r:id="rId7" imgW="4889160" imgH="1600200" progId="Equation.DSMT4">
                  <p:embed/>
                </p:oleObj>
              </mc:Choice>
              <mc:Fallback>
                <p:oleObj name="Equation" r:id="rId7" imgW="4889160" imgH="1600200" progId="Equation.DSMT4">
                  <p:embed/>
                  <p:pic>
                    <p:nvPicPr>
                      <p:cNvPr id="49" name="Object 48">
                        <a:extLst>
                          <a:ext uri="{FF2B5EF4-FFF2-40B4-BE49-F238E27FC236}">
                            <a16:creationId xmlns:a16="http://schemas.microsoft.com/office/drawing/2014/main" id="{2BCEA2AE-36BC-41FD-AFB4-5084C5C94451}"/>
                          </a:ext>
                        </a:extLst>
                      </p:cNvPr>
                      <p:cNvPicPr>
                        <a:picLocks noChangeAspect="1" noChangeArrowheads="1"/>
                      </p:cNvPicPr>
                      <p:nvPr/>
                    </p:nvPicPr>
                    <p:blipFill>
                      <a:blip r:embed="rId8"/>
                      <a:srcRect/>
                      <a:stretch>
                        <a:fillRect/>
                      </a:stretch>
                    </p:blipFill>
                    <p:spPr bwMode="auto">
                      <a:xfrm>
                        <a:off x="5863559" y="2544653"/>
                        <a:ext cx="5844617" cy="1915644"/>
                      </a:xfrm>
                      <a:prstGeom prst="rect">
                        <a:avLst/>
                      </a:prstGeom>
                      <a:noFill/>
                    </p:spPr>
                  </p:pic>
                </p:oleObj>
              </mc:Fallback>
            </mc:AlternateContent>
          </a:graphicData>
        </a:graphic>
      </p:graphicFrame>
      <p:sp>
        <p:nvSpPr>
          <p:cNvPr id="50" name="TextBox 49">
            <a:extLst>
              <a:ext uri="{FF2B5EF4-FFF2-40B4-BE49-F238E27FC236}">
                <a16:creationId xmlns:a16="http://schemas.microsoft.com/office/drawing/2014/main" id="{EB06B046-02C9-491F-B2BF-400A4B3C5038}"/>
              </a:ext>
            </a:extLst>
          </p:cNvPr>
          <p:cNvSpPr txBox="1"/>
          <p:nvPr/>
        </p:nvSpPr>
        <p:spPr>
          <a:xfrm>
            <a:off x="5824313" y="4709312"/>
            <a:ext cx="3039947" cy="307777"/>
          </a:xfrm>
          <a:prstGeom prst="rect">
            <a:avLst/>
          </a:prstGeom>
          <a:noFill/>
        </p:spPr>
        <p:txBody>
          <a:bodyPr wrap="square" rtlCol="0">
            <a:spAutoFit/>
          </a:bodyPr>
          <a:lstStyle/>
          <a:p>
            <a:r>
              <a:rPr lang="en-US" sz="1400"/>
              <a:t>And taking the temporal FT, we get:</a:t>
            </a:r>
          </a:p>
        </p:txBody>
      </p:sp>
      <p:graphicFrame>
        <p:nvGraphicFramePr>
          <p:cNvPr id="51" name="Object 50">
            <a:extLst>
              <a:ext uri="{FF2B5EF4-FFF2-40B4-BE49-F238E27FC236}">
                <a16:creationId xmlns:a16="http://schemas.microsoft.com/office/drawing/2014/main" id="{19221BE1-3832-47CC-8793-98D1E8A63D9A}"/>
              </a:ext>
            </a:extLst>
          </p:cNvPr>
          <p:cNvGraphicFramePr>
            <a:graphicFrameLocks noChangeAspect="1"/>
          </p:cNvGraphicFramePr>
          <p:nvPr>
            <p:extLst>
              <p:ext uri="{D42A27DB-BD31-4B8C-83A1-F6EECF244321}">
                <p14:modId xmlns:p14="http://schemas.microsoft.com/office/powerpoint/2010/main" val="1205722089"/>
              </p:ext>
            </p:extLst>
          </p:nvPr>
        </p:nvGraphicFramePr>
        <p:xfrm>
          <a:off x="5892770" y="5198011"/>
          <a:ext cx="3791335" cy="1487315"/>
        </p:xfrm>
        <a:graphic>
          <a:graphicData uri="http://schemas.openxmlformats.org/presentationml/2006/ole">
            <mc:AlternateContent xmlns:mc="http://schemas.openxmlformats.org/markup-compatibility/2006">
              <mc:Choice xmlns:v="urn:schemas-microsoft-com:vml" Requires="v">
                <p:oleObj name="Equation" r:id="rId9" imgW="2984400" imgH="1168200" progId="Equation.DSMT4">
                  <p:embed/>
                </p:oleObj>
              </mc:Choice>
              <mc:Fallback>
                <p:oleObj name="Equation" r:id="rId9" imgW="2984400" imgH="1168200" progId="Equation.DSMT4">
                  <p:embed/>
                  <p:pic>
                    <p:nvPicPr>
                      <p:cNvPr id="51" name="Object 50">
                        <a:extLst>
                          <a:ext uri="{FF2B5EF4-FFF2-40B4-BE49-F238E27FC236}">
                            <a16:creationId xmlns:a16="http://schemas.microsoft.com/office/drawing/2014/main" id="{19221BE1-3832-47CC-8793-98D1E8A63D9A}"/>
                          </a:ext>
                        </a:extLst>
                      </p:cNvPr>
                      <p:cNvPicPr>
                        <a:picLocks noChangeAspect="1" noChangeArrowheads="1"/>
                      </p:cNvPicPr>
                      <p:nvPr/>
                    </p:nvPicPr>
                    <p:blipFill>
                      <a:blip r:embed="rId10"/>
                      <a:srcRect/>
                      <a:stretch>
                        <a:fillRect/>
                      </a:stretch>
                    </p:blipFill>
                    <p:spPr bwMode="auto">
                      <a:xfrm>
                        <a:off x="5892770" y="5198011"/>
                        <a:ext cx="3791335" cy="1487315"/>
                      </a:xfrm>
                      <a:prstGeom prst="rect">
                        <a:avLst/>
                      </a:prstGeom>
                      <a:solidFill>
                        <a:srgbClr val="CCFFCC"/>
                      </a:solidFill>
                    </p:spPr>
                  </p:pic>
                </p:oleObj>
              </mc:Fallback>
            </mc:AlternateContent>
          </a:graphicData>
        </a:graphic>
      </p:graphicFrame>
      <p:sp>
        <p:nvSpPr>
          <p:cNvPr id="6" name="TextBox 5">
            <a:extLst>
              <a:ext uri="{FF2B5EF4-FFF2-40B4-BE49-F238E27FC236}">
                <a16:creationId xmlns:a16="http://schemas.microsoft.com/office/drawing/2014/main" id="{FFA461A8-39A5-4C72-94D3-B5047CAF66CF}"/>
              </a:ext>
            </a:extLst>
          </p:cNvPr>
          <p:cNvSpPr txBox="1"/>
          <p:nvPr/>
        </p:nvSpPr>
        <p:spPr>
          <a:xfrm>
            <a:off x="333245" y="4892789"/>
            <a:ext cx="3628755" cy="523220"/>
          </a:xfrm>
          <a:prstGeom prst="rect">
            <a:avLst/>
          </a:prstGeom>
          <a:noFill/>
        </p:spPr>
        <p:txBody>
          <a:bodyPr wrap="square" rtlCol="0">
            <a:spAutoFit/>
          </a:bodyPr>
          <a:lstStyle/>
          <a:p>
            <a:r>
              <a:rPr lang="en-US" sz="1400"/>
              <a:t>According to our physical model, the FT of the dielectric susceptibility is given by:</a:t>
            </a:r>
          </a:p>
        </p:txBody>
      </p:sp>
      <p:sp>
        <p:nvSpPr>
          <p:cNvPr id="8" name="Rectangle 11">
            <a:extLst>
              <a:ext uri="{FF2B5EF4-FFF2-40B4-BE49-F238E27FC236}">
                <a16:creationId xmlns:a16="http://schemas.microsoft.com/office/drawing/2014/main" id="{28E9BFB7-5D32-45A8-ADA0-CEB48DF28415}"/>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9" name="Object 8">
            <a:extLst>
              <a:ext uri="{FF2B5EF4-FFF2-40B4-BE49-F238E27FC236}">
                <a16:creationId xmlns:a16="http://schemas.microsoft.com/office/drawing/2014/main" id="{6DCD004A-3E03-46DF-8CB3-C8D8FF72A9B9}"/>
              </a:ext>
            </a:extLst>
          </p:cNvPr>
          <p:cNvGraphicFramePr>
            <a:graphicFrameLocks noChangeAspect="1"/>
          </p:cNvGraphicFramePr>
          <p:nvPr>
            <p:extLst>
              <p:ext uri="{D42A27DB-BD31-4B8C-83A1-F6EECF244321}">
                <p14:modId xmlns:p14="http://schemas.microsoft.com/office/powerpoint/2010/main" val="3100693430"/>
              </p:ext>
            </p:extLst>
          </p:nvPr>
        </p:nvGraphicFramePr>
        <p:xfrm>
          <a:off x="418478" y="5616635"/>
          <a:ext cx="3213100" cy="923925"/>
        </p:xfrm>
        <a:graphic>
          <a:graphicData uri="http://schemas.openxmlformats.org/presentationml/2006/ole">
            <mc:AlternateContent xmlns:mc="http://schemas.openxmlformats.org/markup-compatibility/2006">
              <mc:Choice xmlns:v="urn:schemas-microsoft-com:vml" Requires="v">
                <p:oleObj name="Equation" r:id="rId11" imgW="2476440" imgH="711000" progId="Equation.DSMT4">
                  <p:embed/>
                </p:oleObj>
              </mc:Choice>
              <mc:Fallback>
                <p:oleObj name="Equation" r:id="rId11" imgW="2476440" imgH="711000" progId="Equation.DSMT4">
                  <p:embed/>
                  <p:pic>
                    <p:nvPicPr>
                      <p:cNvPr id="9" name="Object 8">
                        <a:extLst>
                          <a:ext uri="{FF2B5EF4-FFF2-40B4-BE49-F238E27FC236}">
                            <a16:creationId xmlns:a16="http://schemas.microsoft.com/office/drawing/2014/main" id="{6DCD004A-3E03-46DF-8CB3-C8D8FF72A9B9}"/>
                          </a:ext>
                        </a:extLst>
                      </p:cNvPr>
                      <p:cNvPicPr>
                        <a:picLocks noChangeAspect="1" noChangeArrowheads="1"/>
                      </p:cNvPicPr>
                      <p:nvPr/>
                    </p:nvPicPr>
                    <p:blipFill>
                      <a:blip r:embed="rId12"/>
                      <a:srcRect/>
                      <a:stretch>
                        <a:fillRect/>
                      </a:stretch>
                    </p:blipFill>
                    <p:spPr bwMode="auto">
                      <a:xfrm>
                        <a:off x="418478" y="5616635"/>
                        <a:ext cx="3213100" cy="923925"/>
                      </a:xfrm>
                      <a:prstGeom prst="rect">
                        <a:avLst/>
                      </a:prstGeom>
                      <a:solidFill>
                        <a:srgbClr val="CCFFCC"/>
                      </a:solidFill>
                    </p:spPr>
                  </p:pic>
                </p:oleObj>
              </mc:Fallback>
            </mc:AlternateContent>
          </a:graphicData>
        </a:graphic>
      </p:graphicFrame>
      <p:graphicFrame>
        <p:nvGraphicFramePr>
          <p:cNvPr id="30" name="Object 29">
            <a:extLst>
              <a:ext uri="{FF2B5EF4-FFF2-40B4-BE49-F238E27FC236}">
                <a16:creationId xmlns:a16="http://schemas.microsoft.com/office/drawing/2014/main" id="{A43E3ABE-6789-435D-8090-35AEAC69662E}"/>
              </a:ext>
            </a:extLst>
          </p:cNvPr>
          <p:cNvGraphicFramePr>
            <a:graphicFrameLocks noChangeAspect="1"/>
          </p:cNvGraphicFramePr>
          <p:nvPr>
            <p:extLst>
              <p:ext uri="{D42A27DB-BD31-4B8C-83A1-F6EECF244321}">
                <p14:modId xmlns:p14="http://schemas.microsoft.com/office/powerpoint/2010/main" val="2804121213"/>
              </p:ext>
            </p:extLst>
          </p:nvPr>
        </p:nvGraphicFramePr>
        <p:xfrm>
          <a:off x="9904410" y="5154399"/>
          <a:ext cx="1155099" cy="1438924"/>
        </p:xfrm>
        <a:graphic>
          <a:graphicData uri="http://schemas.openxmlformats.org/presentationml/2006/ole">
            <mc:AlternateContent xmlns:mc="http://schemas.openxmlformats.org/markup-compatibility/2006">
              <mc:Choice xmlns:v="urn:schemas-microsoft-com:vml" Requires="v">
                <p:oleObj name="Equation" r:id="rId13" imgW="965160" imgH="1193760" progId="Equation.DSMT4">
                  <p:embed/>
                </p:oleObj>
              </mc:Choice>
              <mc:Fallback>
                <p:oleObj name="Equation" r:id="rId13" imgW="965160" imgH="1193760" progId="Equation.DSMT4">
                  <p:embed/>
                  <p:pic>
                    <p:nvPicPr>
                      <p:cNvPr id="30" name="Object 29">
                        <a:extLst>
                          <a:ext uri="{FF2B5EF4-FFF2-40B4-BE49-F238E27FC236}">
                            <a16:creationId xmlns:a16="http://schemas.microsoft.com/office/drawing/2014/main" id="{A43E3ABE-6789-435D-8090-35AEAC69662E}"/>
                          </a:ext>
                        </a:extLst>
                      </p:cNvPr>
                      <p:cNvPicPr>
                        <a:picLocks noChangeAspect="1" noChangeArrowheads="1"/>
                      </p:cNvPicPr>
                      <p:nvPr/>
                    </p:nvPicPr>
                    <p:blipFill>
                      <a:blip r:embed="rId14"/>
                      <a:srcRect/>
                      <a:stretch>
                        <a:fillRect/>
                      </a:stretch>
                    </p:blipFill>
                    <p:spPr bwMode="auto">
                      <a:xfrm>
                        <a:off x="9904410" y="5154399"/>
                        <a:ext cx="1155099" cy="1438924"/>
                      </a:xfrm>
                      <a:prstGeom prst="rect">
                        <a:avLst/>
                      </a:prstGeom>
                      <a:solidFill>
                        <a:srgbClr val="CCFFCC"/>
                      </a:solidFill>
                    </p:spPr>
                  </p:pic>
                </p:oleObj>
              </mc:Fallback>
            </mc:AlternateContent>
          </a:graphicData>
        </a:graphic>
      </p:graphicFrame>
      <p:sp>
        <p:nvSpPr>
          <p:cNvPr id="20" name="TextBox 19">
            <a:extLst>
              <a:ext uri="{FF2B5EF4-FFF2-40B4-BE49-F238E27FC236}">
                <a16:creationId xmlns:a16="http://schemas.microsoft.com/office/drawing/2014/main" id="{51044252-2801-4023-9F95-E0546B65195E}"/>
              </a:ext>
            </a:extLst>
          </p:cNvPr>
          <p:cNvSpPr txBox="1"/>
          <p:nvPr/>
        </p:nvSpPr>
        <p:spPr>
          <a:xfrm flipH="1">
            <a:off x="349348" y="984139"/>
            <a:ext cx="10377512" cy="523220"/>
          </a:xfrm>
          <a:prstGeom prst="rect">
            <a:avLst/>
          </a:prstGeom>
          <a:noFill/>
        </p:spPr>
        <p:txBody>
          <a:bodyPr wrap="square" rtlCol="0">
            <a:spAutoFit/>
          </a:bodyPr>
          <a:lstStyle/>
          <a:p>
            <a:r>
              <a:rPr lang="en-US" sz="1400"/>
              <a:t>Now let’s allow time-dependence.  We will have the usual bound current terms, but now have to add one due to changing charge density (d</a:t>
            </a:r>
            <a:r>
              <a:rPr lang="en-US" sz="1400" b="1"/>
              <a:t>P</a:t>
            </a:r>
            <a:r>
              <a:rPr lang="en-US" sz="1400"/>
              <a:t>/dt term).  And this time we’ll allow the susceptibilities to be non-constant, but to depend on frequency.</a:t>
            </a:r>
            <a:endParaRPr lang="en-US" sz="1600"/>
          </a:p>
        </p:txBody>
      </p:sp>
      <mc:AlternateContent xmlns:mc="http://schemas.openxmlformats.org/markup-compatibility/2006" xmlns:p14="http://schemas.microsoft.com/office/powerpoint/2010/main">
        <mc:Choice Requires="p14">
          <p:contentPart p14:bwMode="auto" r:id="rId15">
            <p14:nvContentPartPr>
              <p14:cNvPr id="3" name="Ink 2">
                <a:extLst>
                  <a:ext uri="{FF2B5EF4-FFF2-40B4-BE49-F238E27FC236}">
                    <a16:creationId xmlns:a16="http://schemas.microsoft.com/office/drawing/2014/main" id="{C63CF337-9A3D-FD9E-3738-589D4134BDE4}"/>
                  </a:ext>
                </a:extLst>
              </p14:cNvPr>
              <p14:cNvContentPartPr/>
              <p14:nvPr/>
            </p14:nvContentPartPr>
            <p14:xfrm>
              <a:off x="3962000" y="3397600"/>
              <a:ext cx="1707480" cy="2474640"/>
            </p14:xfrm>
          </p:contentPart>
        </mc:Choice>
        <mc:Fallback xmlns="">
          <p:pic>
            <p:nvPicPr>
              <p:cNvPr id="3" name="Ink 2">
                <a:extLst>
                  <a:ext uri="{FF2B5EF4-FFF2-40B4-BE49-F238E27FC236}">
                    <a16:creationId xmlns:a16="http://schemas.microsoft.com/office/drawing/2014/main" id="{C63CF337-9A3D-FD9E-3738-589D4134BDE4}"/>
                  </a:ext>
                </a:extLst>
              </p:cNvPr>
              <p:cNvPicPr/>
              <p:nvPr/>
            </p:nvPicPr>
            <p:blipFill>
              <a:blip r:embed="rId16"/>
              <a:stretch>
                <a:fillRect/>
              </a:stretch>
            </p:blipFill>
            <p:spPr>
              <a:xfrm>
                <a:off x="3953360" y="3388960"/>
                <a:ext cx="1725120" cy="2492280"/>
              </a:xfrm>
              <a:prstGeom prst="rect">
                <a:avLst/>
              </a:prstGeom>
            </p:spPr>
          </p:pic>
        </mc:Fallback>
      </mc:AlternateContent>
    </p:spTree>
    <p:extLst>
      <p:ext uri="{BB962C8B-B14F-4D97-AF65-F5344CB8AC3E}">
        <p14:creationId xmlns:p14="http://schemas.microsoft.com/office/powerpoint/2010/main" val="417738688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A15BDB-274F-42F3-BC70-1916500DC7F6}"/>
              </a:ext>
            </a:extLst>
          </p:cNvPr>
          <p:cNvSpPr txBox="1">
            <a:spLocks/>
          </p:cNvSpPr>
          <p:nvPr/>
        </p:nvSpPr>
        <p:spPr>
          <a:xfrm>
            <a:off x="3393469" y="197047"/>
            <a:ext cx="4988531" cy="68817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u="sng">
                <a:latin typeface="+mn-lt"/>
              </a:rPr>
              <a:t>Insulator EB(t) (n = n(</a:t>
            </a:r>
            <a:r>
              <a:rPr lang="el-GR" sz="3200" b="1" u="sng">
                <a:latin typeface="+mn-lt"/>
              </a:rPr>
              <a:t>ω</a:t>
            </a:r>
            <a:r>
              <a:rPr lang="en-US" sz="3200" b="1" u="sng">
                <a:latin typeface="+mn-lt"/>
              </a:rPr>
              <a:t>))</a:t>
            </a:r>
          </a:p>
        </p:txBody>
      </p:sp>
      <p:sp>
        <p:nvSpPr>
          <p:cNvPr id="3" name="TextBox 2">
            <a:extLst>
              <a:ext uri="{FF2B5EF4-FFF2-40B4-BE49-F238E27FC236}">
                <a16:creationId xmlns:a16="http://schemas.microsoft.com/office/drawing/2014/main" id="{7BDC1005-29B0-4408-8655-B5C7662382AE}"/>
              </a:ext>
            </a:extLst>
          </p:cNvPr>
          <p:cNvSpPr txBox="1"/>
          <p:nvPr/>
        </p:nvSpPr>
        <p:spPr>
          <a:xfrm>
            <a:off x="179107" y="1029028"/>
            <a:ext cx="8848161" cy="338554"/>
          </a:xfrm>
          <a:prstGeom prst="rect">
            <a:avLst/>
          </a:prstGeom>
          <a:noFill/>
        </p:spPr>
        <p:txBody>
          <a:bodyPr wrap="square" rtlCol="0">
            <a:spAutoFit/>
          </a:bodyPr>
          <a:lstStyle/>
          <a:p>
            <a:r>
              <a:rPr lang="en-US" sz="1600"/>
              <a:t>Now consider waves inside on a medium with a frequency-dependent electric susceptibility:</a:t>
            </a:r>
          </a:p>
        </p:txBody>
      </p:sp>
      <p:graphicFrame>
        <p:nvGraphicFramePr>
          <p:cNvPr id="24" name="Object 23">
            <a:extLst>
              <a:ext uri="{FF2B5EF4-FFF2-40B4-BE49-F238E27FC236}">
                <a16:creationId xmlns:a16="http://schemas.microsoft.com/office/drawing/2014/main" id="{054516F4-4551-4C96-9EFA-627D22AAEE8A}"/>
              </a:ext>
            </a:extLst>
          </p:cNvPr>
          <p:cNvGraphicFramePr>
            <a:graphicFrameLocks noChangeAspect="1"/>
          </p:cNvGraphicFramePr>
          <p:nvPr>
            <p:extLst>
              <p:ext uri="{D42A27DB-BD31-4B8C-83A1-F6EECF244321}">
                <p14:modId xmlns:p14="http://schemas.microsoft.com/office/powerpoint/2010/main" val="3569530161"/>
              </p:ext>
            </p:extLst>
          </p:nvPr>
        </p:nvGraphicFramePr>
        <p:xfrm>
          <a:off x="7473774" y="5336926"/>
          <a:ext cx="2739946" cy="1122299"/>
        </p:xfrm>
        <a:graphic>
          <a:graphicData uri="http://schemas.openxmlformats.org/presentationml/2006/ole">
            <mc:AlternateContent xmlns:mc="http://schemas.openxmlformats.org/markup-compatibility/2006">
              <mc:Choice xmlns:v="urn:schemas-microsoft-com:vml" Requires="v">
                <p:oleObj name="Equation" r:id="rId3" imgW="2171520" imgH="888840" progId="Equation.DSMT4">
                  <p:embed/>
                </p:oleObj>
              </mc:Choice>
              <mc:Fallback>
                <p:oleObj name="Equation" r:id="rId3" imgW="2171520" imgH="888840" progId="Equation.DSMT4">
                  <p:embed/>
                  <p:pic>
                    <p:nvPicPr>
                      <p:cNvPr id="24" name="Object 23">
                        <a:extLst>
                          <a:ext uri="{FF2B5EF4-FFF2-40B4-BE49-F238E27FC236}">
                            <a16:creationId xmlns:a16="http://schemas.microsoft.com/office/drawing/2014/main" id="{054516F4-4551-4C96-9EFA-627D22AAEE8A}"/>
                          </a:ext>
                        </a:extLst>
                      </p:cNvPr>
                      <p:cNvPicPr>
                        <a:picLocks noChangeAspect="1" noChangeArrowheads="1"/>
                      </p:cNvPicPr>
                      <p:nvPr/>
                    </p:nvPicPr>
                    <p:blipFill>
                      <a:blip r:embed="rId4"/>
                      <a:srcRect/>
                      <a:stretch>
                        <a:fillRect/>
                      </a:stretch>
                    </p:blipFill>
                    <p:spPr bwMode="auto">
                      <a:xfrm>
                        <a:off x="7473774" y="5336926"/>
                        <a:ext cx="2739946" cy="1122299"/>
                      </a:xfrm>
                      <a:prstGeom prst="rect">
                        <a:avLst/>
                      </a:prstGeom>
                      <a:noFill/>
                    </p:spPr>
                  </p:pic>
                </p:oleObj>
              </mc:Fallback>
            </mc:AlternateContent>
          </a:graphicData>
        </a:graphic>
      </p:graphicFrame>
      <p:sp>
        <p:nvSpPr>
          <p:cNvPr id="4" name="TextBox 3">
            <a:extLst>
              <a:ext uri="{FF2B5EF4-FFF2-40B4-BE49-F238E27FC236}">
                <a16:creationId xmlns:a16="http://schemas.microsoft.com/office/drawing/2014/main" id="{344A0411-7A29-448D-B530-7C0CF5ADC875}"/>
              </a:ext>
            </a:extLst>
          </p:cNvPr>
          <p:cNvSpPr txBox="1"/>
          <p:nvPr/>
        </p:nvSpPr>
        <p:spPr>
          <a:xfrm>
            <a:off x="189465" y="4949235"/>
            <a:ext cx="1846726" cy="338554"/>
          </a:xfrm>
          <a:prstGeom prst="rect">
            <a:avLst/>
          </a:prstGeom>
          <a:noFill/>
        </p:spPr>
        <p:txBody>
          <a:bodyPr wrap="square" rtlCol="0">
            <a:spAutoFit/>
          </a:bodyPr>
          <a:lstStyle/>
          <a:p>
            <a:r>
              <a:rPr lang="en-US" sz="1600"/>
              <a:t>Power absorbed:</a:t>
            </a:r>
          </a:p>
        </p:txBody>
      </p:sp>
      <p:graphicFrame>
        <p:nvGraphicFramePr>
          <p:cNvPr id="18" name="Object 17">
            <a:extLst>
              <a:ext uri="{FF2B5EF4-FFF2-40B4-BE49-F238E27FC236}">
                <a16:creationId xmlns:a16="http://schemas.microsoft.com/office/drawing/2014/main" id="{861E15B9-181D-4136-BDBC-25B6155271E6}"/>
              </a:ext>
            </a:extLst>
          </p:cNvPr>
          <p:cNvGraphicFramePr>
            <a:graphicFrameLocks noChangeAspect="1"/>
          </p:cNvGraphicFramePr>
          <p:nvPr>
            <p:extLst>
              <p:ext uri="{D42A27DB-BD31-4B8C-83A1-F6EECF244321}">
                <p14:modId xmlns:p14="http://schemas.microsoft.com/office/powerpoint/2010/main" val="4026897564"/>
              </p:ext>
            </p:extLst>
          </p:nvPr>
        </p:nvGraphicFramePr>
        <p:xfrm>
          <a:off x="199823" y="5320988"/>
          <a:ext cx="3063875" cy="1138237"/>
        </p:xfrm>
        <a:graphic>
          <a:graphicData uri="http://schemas.openxmlformats.org/presentationml/2006/ole">
            <mc:AlternateContent xmlns:mc="http://schemas.openxmlformats.org/markup-compatibility/2006">
              <mc:Choice xmlns:v="urn:schemas-microsoft-com:vml" Requires="v">
                <p:oleObj name="Equation" r:id="rId5" imgW="2831760" imgH="1054080" progId="Equation.DSMT4">
                  <p:embed/>
                </p:oleObj>
              </mc:Choice>
              <mc:Fallback>
                <p:oleObj name="Equation" r:id="rId5" imgW="2831760" imgH="1054080" progId="Equation.DSMT4">
                  <p:embed/>
                  <p:pic>
                    <p:nvPicPr>
                      <p:cNvPr id="18" name="Object 17">
                        <a:extLst>
                          <a:ext uri="{FF2B5EF4-FFF2-40B4-BE49-F238E27FC236}">
                            <a16:creationId xmlns:a16="http://schemas.microsoft.com/office/drawing/2014/main" id="{861E15B9-181D-4136-BDBC-25B6155271E6}"/>
                          </a:ext>
                        </a:extLst>
                      </p:cNvPr>
                      <p:cNvPicPr>
                        <a:picLocks noChangeAspect="1" noChangeArrowheads="1"/>
                      </p:cNvPicPr>
                      <p:nvPr/>
                    </p:nvPicPr>
                    <p:blipFill>
                      <a:blip r:embed="rId6"/>
                      <a:srcRect/>
                      <a:stretch>
                        <a:fillRect/>
                      </a:stretch>
                    </p:blipFill>
                    <p:spPr bwMode="auto">
                      <a:xfrm>
                        <a:off x="199823" y="5320988"/>
                        <a:ext cx="3063875" cy="1138237"/>
                      </a:xfrm>
                      <a:prstGeom prst="rect">
                        <a:avLst/>
                      </a:prstGeom>
                      <a:noFill/>
                    </p:spPr>
                  </p:pic>
                </p:oleObj>
              </mc:Fallback>
            </mc:AlternateContent>
          </a:graphicData>
        </a:graphic>
      </p:graphicFrame>
      <p:pic>
        <p:nvPicPr>
          <p:cNvPr id="6" name="Picture 5">
            <a:extLst>
              <a:ext uri="{FF2B5EF4-FFF2-40B4-BE49-F238E27FC236}">
                <a16:creationId xmlns:a16="http://schemas.microsoft.com/office/drawing/2014/main" id="{FB6B9EFD-897A-44BC-A43A-E6BB1F2FCD0B}"/>
              </a:ext>
            </a:extLst>
          </p:cNvPr>
          <p:cNvPicPr>
            <a:picLocks noChangeAspect="1"/>
          </p:cNvPicPr>
          <p:nvPr/>
        </p:nvPicPr>
        <p:blipFill>
          <a:blip r:embed="rId7"/>
          <a:stretch>
            <a:fillRect/>
          </a:stretch>
        </p:blipFill>
        <p:spPr>
          <a:xfrm>
            <a:off x="189465" y="2383718"/>
            <a:ext cx="3657602" cy="1352462"/>
          </a:xfrm>
          <a:prstGeom prst="rect">
            <a:avLst/>
          </a:prstGeom>
        </p:spPr>
      </p:pic>
      <p:graphicFrame>
        <p:nvGraphicFramePr>
          <p:cNvPr id="10" name="Object 9">
            <a:extLst>
              <a:ext uri="{FF2B5EF4-FFF2-40B4-BE49-F238E27FC236}">
                <a16:creationId xmlns:a16="http://schemas.microsoft.com/office/drawing/2014/main" id="{7276B1B5-3B55-4652-9EAF-3723FA745688}"/>
              </a:ext>
            </a:extLst>
          </p:cNvPr>
          <p:cNvGraphicFramePr>
            <a:graphicFrameLocks noChangeAspect="1"/>
          </p:cNvGraphicFramePr>
          <p:nvPr>
            <p:extLst>
              <p:ext uri="{D42A27DB-BD31-4B8C-83A1-F6EECF244321}">
                <p14:modId xmlns:p14="http://schemas.microsoft.com/office/powerpoint/2010/main" val="242893056"/>
              </p:ext>
            </p:extLst>
          </p:nvPr>
        </p:nvGraphicFramePr>
        <p:xfrm>
          <a:off x="282804" y="1712945"/>
          <a:ext cx="4800691" cy="357541"/>
        </p:xfrm>
        <a:graphic>
          <a:graphicData uri="http://schemas.openxmlformats.org/presentationml/2006/ole">
            <mc:AlternateContent xmlns:mc="http://schemas.openxmlformats.org/markup-compatibility/2006">
              <mc:Choice xmlns:v="urn:schemas-microsoft-com:vml" Requires="v">
                <p:oleObj name="Equation" r:id="rId8" imgW="3797300" imgH="279400" progId="Equation.DSMT4">
                  <p:embed/>
                </p:oleObj>
              </mc:Choice>
              <mc:Fallback>
                <p:oleObj name="Equation" r:id="rId8" imgW="3797300" imgH="279400" progId="Equation.DSMT4">
                  <p:embed/>
                  <p:pic>
                    <p:nvPicPr>
                      <p:cNvPr id="10" name="Object 9">
                        <a:extLst>
                          <a:ext uri="{FF2B5EF4-FFF2-40B4-BE49-F238E27FC236}">
                            <a16:creationId xmlns:a16="http://schemas.microsoft.com/office/drawing/2014/main" id="{7276B1B5-3B55-4652-9EAF-3723FA745688}"/>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82804" y="1712945"/>
                        <a:ext cx="4800691" cy="357541"/>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10">
            <p14:nvContentPartPr>
              <p14:cNvPr id="12" name="Ink 11">
                <a:extLst>
                  <a:ext uri="{FF2B5EF4-FFF2-40B4-BE49-F238E27FC236}">
                    <a16:creationId xmlns:a16="http://schemas.microsoft.com/office/drawing/2014/main" id="{5483B3E3-1C2E-4304-8DEB-838988081516}"/>
                  </a:ext>
                </a:extLst>
              </p14:cNvPr>
              <p14:cNvContentPartPr/>
              <p14:nvPr/>
            </p14:nvContentPartPr>
            <p14:xfrm>
              <a:off x="1413713" y="2135472"/>
              <a:ext cx="915120" cy="372600"/>
            </p14:xfrm>
          </p:contentPart>
        </mc:Choice>
        <mc:Fallback xmlns="">
          <p:pic>
            <p:nvPicPr>
              <p:cNvPr id="12" name="Ink 11">
                <a:extLst>
                  <a:ext uri="{FF2B5EF4-FFF2-40B4-BE49-F238E27FC236}">
                    <a16:creationId xmlns:a16="http://schemas.microsoft.com/office/drawing/2014/main" id="{5483B3E3-1C2E-4304-8DEB-838988081516}"/>
                  </a:ext>
                </a:extLst>
              </p:cNvPr>
              <p:cNvPicPr/>
              <p:nvPr/>
            </p:nvPicPr>
            <p:blipFill>
              <a:blip r:embed="rId11"/>
              <a:stretch>
                <a:fillRect/>
              </a:stretch>
            </p:blipFill>
            <p:spPr>
              <a:xfrm>
                <a:off x="1395713" y="2117489"/>
                <a:ext cx="950760" cy="408206"/>
              </a:xfrm>
              <a:prstGeom prst="rect">
                <a:avLst/>
              </a:prstGeom>
            </p:spPr>
          </p:pic>
        </mc:Fallback>
      </mc:AlternateContent>
      <p:graphicFrame>
        <p:nvGraphicFramePr>
          <p:cNvPr id="23" name="Object 22">
            <a:extLst>
              <a:ext uri="{FF2B5EF4-FFF2-40B4-BE49-F238E27FC236}">
                <a16:creationId xmlns:a16="http://schemas.microsoft.com/office/drawing/2014/main" id="{F1B3EF32-A70F-4D9F-8174-44A516A6AC9C}"/>
              </a:ext>
            </a:extLst>
          </p:cNvPr>
          <p:cNvGraphicFramePr>
            <a:graphicFrameLocks noChangeAspect="1"/>
          </p:cNvGraphicFramePr>
          <p:nvPr>
            <p:extLst>
              <p:ext uri="{D42A27DB-BD31-4B8C-83A1-F6EECF244321}">
                <p14:modId xmlns:p14="http://schemas.microsoft.com/office/powerpoint/2010/main" val="2482641341"/>
              </p:ext>
            </p:extLst>
          </p:nvPr>
        </p:nvGraphicFramePr>
        <p:xfrm>
          <a:off x="4343399" y="2265610"/>
          <a:ext cx="2321351" cy="374275"/>
        </p:xfrm>
        <a:graphic>
          <a:graphicData uri="http://schemas.openxmlformats.org/presentationml/2006/ole">
            <mc:AlternateContent xmlns:mc="http://schemas.openxmlformats.org/markup-compatibility/2006">
              <mc:Choice xmlns:v="urn:schemas-microsoft-com:vml" Requires="v">
                <p:oleObj name="Equation" r:id="rId12" imgW="1752600" imgH="279400" progId="Equation.DSMT4">
                  <p:embed/>
                </p:oleObj>
              </mc:Choice>
              <mc:Fallback>
                <p:oleObj name="Equation" r:id="rId12" imgW="1752600" imgH="279400" progId="Equation.DSMT4">
                  <p:embed/>
                  <p:pic>
                    <p:nvPicPr>
                      <p:cNvPr id="23" name="Object 22">
                        <a:extLst>
                          <a:ext uri="{FF2B5EF4-FFF2-40B4-BE49-F238E27FC236}">
                            <a16:creationId xmlns:a16="http://schemas.microsoft.com/office/drawing/2014/main" id="{F1B3EF32-A70F-4D9F-8174-44A516A6AC9C}"/>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343399" y="2265610"/>
                        <a:ext cx="2321351" cy="374275"/>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14">
            <p14:nvContentPartPr>
              <p14:cNvPr id="25" name="Ink 24">
                <a:extLst>
                  <a:ext uri="{FF2B5EF4-FFF2-40B4-BE49-F238E27FC236}">
                    <a16:creationId xmlns:a16="http://schemas.microsoft.com/office/drawing/2014/main" id="{DBD669A0-1E44-4948-A4EE-7BFD2698049C}"/>
                  </a:ext>
                </a:extLst>
              </p14:cNvPr>
              <p14:cNvContentPartPr/>
              <p14:nvPr/>
            </p14:nvContentPartPr>
            <p14:xfrm>
              <a:off x="3911753" y="2671872"/>
              <a:ext cx="700920" cy="463320"/>
            </p14:xfrm>
          </p:contentPart>
        </mc:Choice>
        <mc:Fallback xmlns="">
          <p:pic>
            <p:nvPicPr>
              <p:cNvPr id="25" name="Ink 24">
                <a:extLst>
                  <a:ext uri="{FF2B5EF4-FFF2-40B4-BE49-F238E27FC236}">
                    <a16:creationId xmlns:a16="http://schemas.microsoft.com/office/drawing/2014/main" id="{DBD669A0-1E44-4948-A4EE-7BFD2698049C}"/>
                  </a:ext>
                </a:extLst>
              </p:cNvPr>
              <p:cNvPicPr/>
              <p:nvPr/>
            </p:nvPicPr>
            <p:blipFill>
              <a:blip r:embed="rId15"/>
              <a:stretch>
                <a:fillRect/>
              </a:stretch>
            </p:blipFill>
            <p:spPr>
              <a:xfrm>
                <a:off x="3893753" y="2653858"/>
                <a:ext cx="736560" cy="498988"/>
              </a:xfrm>
              <a:prstGeom prst="rect">
                <a:avLst/>
              </a:prstGeom>
            </p:spPr>
          </p:pic>
        </mc:Fallback>
      </mc:AlternateContent>
      <p:graphicFrame>
        <p:nvGraphicFramePr>
          <p:cNvPr id="27" name="Object 26">
            <a:extLst>
              <a:ext uri="{FF2B5EF4-FFF2-40B4-BE49-F238E27FC236}">
                <a16:creationId xmlns:a16="http://schemas.microsoft.com/office/drawing/2014/main" id="{D068CD01-3254-4CCF-BFE8-C999F93ECFF5}"/>
              </a:ext>
            </a:extLst>
          </p:cNvPr>
          <p:cNvGraphicFramePr>
            <a:graphicFrameLocks noChangeAspect="1"/>
          </p:cNvGraphicFramePr>
          <p:nvPr>
            <p:extLst>
              <p:ext uri="{D42A27DB-BD31-4B8C-83A1-F6EECF244321}">
                <p14:modId xmlns:p14="http://schemas.microsoft.com/office/powerpoint/2010/main" val="3972052256"/>
              </p:ext>
            </p:extLst>
          </p:nvPr>
        </p:nvGraphicFramePr>
        <p:xfrm>
          <a:off x="7272916" y="1758845"/>
          <a:ext cx="3141663" cy="628650"/>
        </p:xfrm>
        <a:graphic>
          <a:graphicData uri="http://schemas.openxmlformats.org/presentationml/2006/ole">
            <mc:AlternateContent xmlns:mc="http://schemas.openxmlformats.org/markup-compatibility/2006">
              <mc:Choice xmlns:v="urn:schemas-microsoft-com:vml" Requires="v">
                <p:oleObj name="Equation" r:id="rId16" imgW="2412720" imgH="482400" progId="Equation.DSMT4">
                  <p:embed/>
                </p:oleObj>
              </mc:Choice>
              <mc:Fallback>
                <p:oleObj name="Equation" r:id="rId16" imgW="2412720" imgH="482400" progId="Equation.DSMT4">
                  <p:embed/>
                  <p:pic>
                    <p:nvPicPr>
                      <p:cNvPr id="27" name="Object 26">
                        <a:extLst>
                          <a:ext uri="{FF2B5EF4-FFF2-40B4-BE49-F238E27FC236}">
                            <a16:creationId xmlns:a16="http://schemas.microsoft.com/office/drawing/2014/main" id="{D068CD01-3254-4CCF-BFE8-C999F93ECFF5}"/>
                          </a:ext>
                        </a:extLst>
                      </p:cNvPr>
                      <p:cNvPicPr/>
                      <p:nvPr/>
                    </p:nvPicPr>
                    <p:blipFill>
                      <a:blip r:embed="rId17"/>
                      <a:stretch>
                        <a:fillRect/>
                      </a:stretch>
                    </p:blipFill>
                    <p:spPr>
                      <a:xfrm>
                        <a:off x="7272916" y="1758845"/>
                        <a:ext cx="3141663" cy="628650"/>
                      </a:xfrm>
                      <a:prstGeom prst="rect">
                        <a:avLst/>
                      </a:prstGeom>
                      <a:solidFill>
                        <a:srgbClr val="CCFFCC"/>
                      </a:solidFill>
                    </p:spPr>
                  </p:pic>
                </p:oleObj>
              </mc:Fallback>
            </mc:AlternateContent>
          </a:graphicData>
        </a:graphic>
      </p:graphicFrame>
      <mc:AlternateContent xmlns:mc="http://schemas.openxmlformats.org/markup-compatibility/2006" xmlns:p14="http://schemas.microsoft.com/office/powerpoint/2010/main">
        <mc:Choice Requires="p14">
          <p:contentPart p14:bwMode="auto" r:id="rId18">
            <p14:nvContentPartPr>
              <p14:cNvPr id="30" name="Ink 29">
                <a:extLst>
                  <a:ext uri="{FF2B5EF4-FFF2-40B4-BE49-F238E27FC236}">
                    <a16:creationId xmlns:a16="http://schemas.microsoft.com/office/drawing/2014/main" id="{BA859601-F243-46EE-BFB6-15966F7A69AF}"/>
                  </a:ext>
                </a:extLst>
              </p14:cNvPr>
              <p14:cNvContentPartPr/>
              <p14:nvPr/>
            </p14:nvContentPartPr>
            <p14:xfrm>
              <a:off x="7908473" y="1304914"/>
              <a:ext cx="1389960" cy="494280"/>
            </p14:xfrm>
          </p:contentPart>
        </mc:Choice>
        <mc:Fallback xmlns="">
          <p:pic>
            <p:nvPicPr>
              <p:cNvPr id="30" name="Ink 29">
                <a:extLst>
                  <a:ext uri="{FF2B5EF4-FFF2-40B4-BE49-F238E27FC236}">
                    <a16:creationId xmlns:a16="http://schemas.microsoft.com/office/drawing/2014/main" id="{BA859601-F243-46EE-BFB6-15966F7A69AF}"/>
                  </a:ext>
                </a:extLst>
              </p:cNvPr>
              <p:cNvPicPr/>
              <p:nvPr/>
            </p:nvPicPr>
            <p:blipFill>
              <a:blip r:embed="rId22"/>
              <a:stretch>
                <a:fillRect/>
              </a:stretch>
            </p:blipFill>
            <p:spPr>
              <a:xfrm>
                <a:off x="7890833" y="1286914"/>
                <a:ext cx="1425600" cy="529920"/>
              </a:xfrm>
              <a:prstGeom prst="rect">
                <a:avLst/>
              </a:prstGeom>
            </p:spPr>
          </p:pic>
        </mc:Fallback>
      </mc:AlternateContent>
      <p:sp>
        <p:nvSpPr>
          <p:cNvPr id="31" name="TextBox 30">
            <a:extLst>
              <a:ext uri="{FF2B5EF4-FFF2-40B4-BE49-F238E27FC236}">
                <a16:creationId xmlns:a16="http://schemas.microsoft.com/office/drawing/2014/main" id="{0A6D6A93-E8CD-40E7-B596-F724C5F5EC2F}"/>
              </a:ext>
            </a:extLst>
          </p:cNvPr>
          <p:cNvSpPr txBox="1"/>
          <p:nvPr/>
        </p:nvSpPr>
        <p:spPr>
          <a:xfrm>
            <a:off x="8887336" y="344724"/>
            <a:ext cx="3054485" cy="830997"/>
          </a:xfrm>
          <a:prstGeom prst="rect">
            <a:avLst/>
          </a:prstGeom>
          <a:noFill/>
        </p:spPr>
        <p:txBody>
          <a:bodyPr wrap="square" rtlCol="0">
            <a:spAutoFit/>
          </a:bodyPr>
          <a:lstStyle/>
          <a:p>
            <a:r>
              <a:rPr lang="en-US" sz="1600"/>
              <a:t>These are now complex.  Imk governs rate of wave decay.  Rek governs phase velocity.</a:t>
            </a:r>
          </a:p>
        </p:txBody>
      </p:sp>
      <mc:AlternateContent xmlns:mc="http://schemas.openxmlformats.org/markup-compatibility/2006" xmlns:p14="http://schemas.microsoft.com/office/powerpoint/2010/main" xmlns:aink="http://schemas.microsoft.com/office/drawing/2016/ink">
        <mc:Choice Requires="p14 aink">
          <p:contentPart p14:bwMode="auto" r:id="rId23">
            <p14:nvContentPartPr>
              <p14:cNvPr id="33" name="Ink 32">
                <a:extLst>
                  <a:ext uri="{FF2B5EF4-FFF2-40B4-BE49-F238E27FC236}">
                    <a16:creationId xmlns:a16="http://schemas.microsoft.com/office/drawing/2014/main" id="{CEDCAA53-C5E6-4654-940A-AD698230B98F}"/>
                  </a:ext>
                </a:extLst>
              </p14:cNvPr>
              <p14:cNvContentPartPr/>
              <p14:nvPr/>
            </p14:nvContentPartPr>
            <p14:xfrm>
              <a:off x="2650673" y="1705132"/>
              <a:ext cx="123120" cy="199440"/>
            </p14:xfrm>
          </p:contentPart>
        </mc:Choice>
        <mc:Fallback xmlns="">
          <p:pic>
            <p:nvPicPr>
              <p:cNvPr id="33" name="Ink 32">
                <a:extLst>
                  <a:ext uri="{FF2B5EF4-FFF2-40B4-BE49-F238E27FC236}">
                    <a16:creationId xmlns:a16="http://schemas.microsoft.com/office/drawing/2014/main" id="{CEDCAA53-C5E6-4654-940A-AD698230B98F}"/>
                  </a:ext>
                </a:extLst>
              </p:cNvPr>
              <p:cNvPicPr/>
              <p:nvPr/>
            </p:nvPicPr>
            <p:blipFill>
              <a:blip r:embed="rId24"/>
              <a:stretch>
                <a:fillRect/>
              </a:stretch>
            </p:blipFill>
            <p:spPr>
              <a:xfrm>
                <a:off x="2587673" y="1327813"/>
                <a:ext cx="248760" cy="953718"/>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5">
            <p14:nvContentPartPr>
              <p14:cNvPr id="34" name="Ink 33">
                <a:extLst>
                  <a:ext uri="{FF2B5EF4-FFF2-40B4-BE49-F238E27FC236}">
                    <a16:creationId xmlns:a16="http://schemas.microsoft.com/office/drawing/2014/main" id="{AA4F331B-8955-4BA1-913D-04FC3F91F9ED}"/>
                  </a:ext>
                </a:extLst>
              </p14:cNvPr>
              <p14:cNvContentPartPr/>
              <p14:nvPr/>
            </p14:nvContentPartPr>
            <p14:xfrm>
              <a:off x="4307033" y="1676692"/>
              <a:ext cx="153360" cy="201240"/>
            </p14:xfrm>
          </p:contentPart>
        </mc:Choice>
        <mc:Fallback xmlns="">
          <p:pic>
            <p:nvPicPr>
              <p:cNvPr id="34" name="Ink 33">
                <a:extLst>
                  <a:ext uri="{FF2B5EF4-FFF2-40B4-BE49-F238E27FC236}">
                    <a16:creationId xmlns:a16="http://schemas.microsoft.com/office/drawing/2014/main" id="{AA4F331B-8955-4BA1-913D-04FC3F91F9ED}"/>
                  </a:ext>
                </a:extLst>
              </p:cNvPr>
              <p:cNvPicPr/>
              <p:nvPr/>
            </p:nvPicPr>
            <p:blipFill>
              <a:blip r:embed="rId26"/>
              <a:stretch>
                <a:fillRect/>
              </a:stretch>
            </p:blipFill>
            <p:spPr>
              <a:xfrm>
                <a:off x="4244033" y="1298692"/>
                <a:ext cx="279000" cy="95688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7">
            <p14:nvContentPartPr>
              <p14:cNvPr id="35" name="Ink 34">
                <a:extLst>
                  <a:ext uri="{FF2B5EF4-FFF2-40B4-BE49-F238E27FC236}">
                    <a16:creationId xmlns:a16="http://schemas.microsoft.com/office/drawing/2014/main" id="{F7A48C88-86BE-49BB-811A-9A62C0F0A689}"/>
                  </a:ext>
                </a:extLst>
              </p14:cNvPr>
              <p14:cNvContentPartPr/>
              <p14:nvPr/>
            </p14:nvContentPartPr>
            <p14:xfrm>
              <a:off x="5899313" y="2270692"/>
              <a:ext cx="125640" cy="198000"/>
            </p14:xfrm>
          </p:contentPart>
        </mc:Choice>
        <mc:Fallback xmlns="">
          <p:pic>
            <p:nvPicPr>
              <p:cNvPr id="35" name="Ink 34">
                <a:extLst>
                  <a:ext uri="{FF2B5EF4-FFF2-40B4-BE49-F238E27FC236}">
                    <a16:creationId xmlns:a16="http://schemas.microsoft.com/office/drawing/2014/main" id="{F7A48C88-86BE-49BB-811A-9A62C0F0A689}"/>
                  </a:ext>
                </a:extLst>
              </p:cNvPr>
              <p:cNvPicPr/>
              <p:nvPr/>
            </p:nvPicPr>
            <p:blipFill>
              <a:blip r:embed="rId28"/>
              <a:stretch>
                <a:fillRect/>
              </a:stretch>
            </p:blipFill>
            <p:spPr>
              <a:xfrm>
                <a:off x="5836313" y="1892692"/>
                <a:ext cx="251280" cy="95364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9">
            <p14:nvContentPartPr>
              <p14:cNvPr id="39" name="Ink 38">
                <a:extLst>
                  <a:ext uri="{FF2B5EF4-FFF2-40B4-BE49-F238E27FC236}">
                    <a16:creationId xmlns:a16="http://schemas.microsoft.com/office/drawing/2014/main" id="{0AA0908B-EC63-4B52-841A-1CF0FCC1B5AA}"/>
                  </a:ext>
                </a:extLst>
              </p14:cNvPr>
              <p14:cNvContentPartPr/>
              <p14:nvPr/>
            </p14:nvContentPartPr>
            <p14:xfrm>
              <a:off x="2752193" y="1507132"/>
              <a:ext cx="4317120" cy="746280"/>
            </p14:xfrm>
          </p:contentPart>
        </mc:Choice>
        <mc:Fallback xmlns="">
          <p:pic>
            <p:nvPicPr>
              <p:cNvPr id="39" name="Ink 38">
                <a:extLst>
                  <a:ext uri="{FF2B5EF4-FFF2-40B4-BE49-F238E27FC236}">
                    <a16:creationId xmlns:a16="http://schemas.microsoft.com/office/drawing/2014/main" id="{0AA0908B-EC63-4B52-841A-1CF0FCC1B5AA}"/>
                  </a:ext>
                </a:extLst>
              </p:cNvPr>
              <p:cNvPicPr/>
              <p:nvPr/>
            </p:nvPicPr>
            <p:blipFill>
              <a:blip r:embed="rId30"/>
              <a:stretch>
                <a:fillRect/>
              </a:stretch>
            </p:blipFill>
            <p:spPr>
              <a:xfrm>
                <a:off x="2689198" y="1128950"/>
                <a:ext cx="4442750" cy="1502285"/>
              </a:xfrm>
              <a:prstGeom prst="rect">
                <a:avLst/>
              </a:prstGeom>
            </p:spPr>
          </p:pic>
        </mc:Fallback>
      </mc:AlternateContent>
      <p:graphicFrame>
        <p:nvGraphicFramePr>
          <p:cNvPr id="5" name="Object 4">
            <a:extLst>
              <a:ext uri="{FF2B5EF4-FFF2-40B4-BE49-F238E27FC236}">
                <a16:creationId xmlns:a16="http://schemas.microsoft.com/office/drawing/2014/main" id="{C813F5F1-A053-19A0-BE49-B18A143D70E9}"/>
              </a:ext>
            </a:extLst>
          </p:cNvPr>
          <p:cNvGraphicFramePr>
            <a:graphicFrameLocks noChangeAspect="1"/>
          </p:cNvGraphicFramePr>
          <p:nvPr>
            <p:extLst>
              <p:ext uri="{D42A27DB-BD31-4B8C-83A1-F6EECF244321}">
                <p14:modId xmlns:p14="http://schemas.microsoft.com/office/powerpoint/2010/main" val="512956758"/>
              </p:ext>
            </p:extLst>
          </p:nvPr>
        </p:nvGraphicFramePr>
        <p:xfrm>
          <a:off x="3669093" y="5381870"/>
          <a:ext cx="3282529" cy="1016469"/>
        </p:xfrm>
        <a:graphic>
          <a:graphicData uri="http://schemas.openxmlformats.org/presentationml/2006/ole">
            <mc:AlternateContent xmlns:mc="http://schemas.openxmlformats.org/markup-compatibility/2006">
              <mc:Choice xmlns:v="urn:schemas-microsoft-com:vml" Requires="v">
                <p:oleObj name="Equation" r:id="rId31" imgW="2628720" imgH="812520" progId="Equation.DSMT4">
                  <p:embed/>
                </p:oleObj>
              </mc:Choice>
              <mc:Fallback>
                <p:oleObj name="Equation" r:id="rId31" imgW="2628720" imgH="812520" progId="Equation.DSMT4">
                  <p:embed/>
                  <p:pic>
                    <p:nvPicPr>
                      <p:cNvPr id="0" name=""/>
                      <p:cNvPicPr/>
                      <p:nvPr/>
                    </p:nvPicPr>
                    <p:blipFill>
                      <a:blip r:embed="rId32"/>
                      <a:stretch>
                        <a:fillRect/>
                      </a:stretch>
                    </p:blipFill>
                    <p:spPr>
                      <a:xfrm>
                        <a:off x="3669093" y="5381870"/>
                        <a:ext cx="3282529" cy="1016469"/>
                      </a:xfrm>
                      <a:prstGeom prst="rect">
                        <a:avLst/>
                      </a:prstGeom>
                    </p:spPr>
                  </p:pic>
                </p:oleObj>
              </mc:Fallback>
            </mc:AlternateContent>
          </a:graphicData>
        </a:graphic>
      </p:graphicFrame>
      <p:graphicFrame>
        <p:nvGraphicFramePr>
          <p:cNvPr id="9" name="Object 8">
            <a:extLst>
              <a:ext uri="{FF2B5EF4-FFF2-40B4-BE49-F238E27FC236}">
                <a16:creationId xmlns:a16="http://schemas.microsoft.com/office/drawing/2014/main" id="{B2FA94A2-6D7C-8048-241D-9A2FBBBD138E}"/>
              </a:ext>
            </a:extLst>
          </p:cNvPr>
          <p:cNvGraphicFramePr>
            <a:graphicFrameLocks noChangeAspect="1"/>
          </p:cNvGraphicFramePr>
          <p:nvPr>
            <p:extLst>
              <p:ext uri="{D42A27DB-BD31-4B8C-83A1-F6EECF244321}">
                <p14:modId xmlns:p14="http://schemas.microsoft.com/office/powerpoint/2010/main" val="1168415297"/>
              </p:ext>
            </p:extLst>
          </p:nvPr>
        </p:nvGraphicFramePr>
        <p:xfrm>
          <a:off x="7271493" y="2555032"/>
          <a:ext cx="3511550" cy="2036763"/>
        </p:xfrm>
        <a:graphic>
          <a:graphicData uri="http://schemas.openxmlformats.org/presentationml/2006/ole">
            <mc:AlternateContent xmlns:mc="http://schemas.openxmlformats.org/markup-compatibility/2006">
              <mc:Choice xmlns:v="urn:schemas-microsoft-com:vml" Requires="v">
                <p:oleObj name="Equation" r:id="rId33" imgW="3111480" imgH="1803240" progId="Equation.DSMT4">
                  <p:embed/>
                </p:oleObj>
              </mc:Choice>
              <mc:Fallback>
                <p:oleObj name="Equation" r:id="rId33" imgW="3111480" imgH="1803240" progId="Equation.DSMT4">
                  <p:embed/>
                  <p:pic>
                    <p:nvPicPr>
                      <p:cNvPr id="0" name=""/>
                      <p:cNvPicPr/>
                      <p:nvPr/>
                    </p:nvPicPr>
                    <p:blipFill>
                      <a:blip r:embed="rId34"/>
                      <a:stretch>
                        <a:fillRect/>
                      </a:stretch>
                    </p:blipFill>
                    <p:spPr>
                      <a:xfrm>
                        <a:off x="7271493" y="2555032"/>
                        <a:ext cx="3511550" cy="2036763"/>
                      </a:xfrm>
                      <a:prstGeom prst="rect">
                        <a:avLst/>
                      </a:prstGeom>
                      <a:solidFill>
                        <a:srgbClr val="CCFFCC"/>
                      </a:solidFill>
                    </p:spPr>
                  </p:pic>
                </p:oleObj>
              </mc:Fallback>
            </mc:AlternateContent>
          </a:graphicData>
        </a:graphic>
      </p:graphicFrame>
      <p:sp>
        <p:nvSpPr>
          <p:cNvPr id="11" name="TextBox 10">
            <a:extLst>
              <a:ext uri="{FF2B5EF4-FFF2-40B4-BE49-F238E27FC236}">
                <a16:creationId xmlns:a16="http://schemas.microsoft.com/office/drawing/2014/main" id="{89E48FEB-8A1E-55A6-3453-9EAC554E93C2}"/>
              </a:ext>
            </a:extLst>
          </p:cNvPr>
          <p:cNvSpPr txBox="1"/>
          <p:nvPr/>
        </p:nvSpPr>
        <p:spPr>
          <a:xfrm>
            <a:off x="3606921" y="4954584"/>
            <a:ext cx="2812416" cy="338554"/>
          </a:xfrm>
          <a:prstGeom prst="rect">
            <a:avLst/>
          </a:prstGeom>
          <a:noFill/>
        </p:spPr>
        <p:txBody>
          <a:bodyPr wrap="square" rtlCol="0">
            <a:spAutoFit/>
          </a:bodyPr>
          <a:lstStyle/>
          <a:p>
            <a:r>
              <a:rPr lang="en-US" sz="1600"/>
              <a:t>Power transmitted/reflected:</a:t>
            </a:r>
          </a:p>
        </p:txBody>
      </p:sp>
      <p:sp>
        <p:nvSpPr>
          <p:cNvPr id="7" name="TextBox 6">
            <a:extLst>
              <a:ext uri="{FF2B5EF4-FFF2-40B4-BE49-F238E27FC236}">
                <a16:creationId xmlns:a16="http://schemas.microsoft.com/office/drawing/2014/main" id="{96C15CCF-7C73-BC5A-6713-8E6985F2586E}"/>
              </a:ext>
            </a:extLst>
          </p:cNvPr>
          <p:cNvSpPr txBox="1"/>
          <p:nvPr/>
        </p:nvSpPr>
        <p:spPr>
          <a:xfrm>
            <a:off x="7357018" y="4977587"/>
            <a:ext cx="3427447" cy="338554"/>
          </a:xfrm>
          <a:prstGeom prst="rect">
            <a:avLst/>
          </a:prstGeom>
          <a:noFill/>
        </p:spPr>
        <p:txBody>
          <a:bodyPr wrap="square" rtlCol="0">
            <a:spAutoFit/>
          </a:bodyPr>
          <a:lstStyle/>
          <a:p>
            <a:r>
              <a:rPr lang="en-US" sz="1600"/>
              <a:t>Transmission/Reflection Coefficients</a:t>
            </a:r>
          </a:p>
        </p:txBody>
      </p:sp>
    </p:spTree>
    <p:extLst>
      <p:ext uri="{BB962C8B-B14F-4D97-AF65-F5344CB8AC3E}">
        <p14:creationId xmlns:p14="http://schemas.microsoft.com/office/powerpoint/2010/main" val="17467146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AC20CC-D074-4FF2-B8E9-34E530EFBE0E}"/>
              </a:ext>
            </a:extLst>
          </p:cNvPr>
          <p:cNvSpPr>
            <a:spLocks noGrp="1"/>
          </p:cNvSpPr>
          <p:nvPr>
            <p:ph type="ctrTitle"/>
          </p:nvPr>
        </p:nvSpPr>
        <p:spPr>
          <a:xfrm>
            <a:off x="2910872" y="184786"/>
            <a:ext cx="6281394" cy="695286"/>
          </a:xfrm>
        </p:spPr>
        <p:txBody>
          <a:bodyPr>
            <a:normAutofit/>
          </a:bodyPr>
          <a:lstStyle/>
          <a:p>
            <a:r>
              <a:rPr lang="en-US" sz="3600" b="1" u="sng">
                <a:latin typeface="+mn-lt"/>
              </a:rPr>
              <a:t>Free EB (charge specified, BC)</a:t>
            </a:r>
          </a:p>
        </p:txBody>
      </p:sp>
      <p:sp>
        <p:nvSpPr>
          <p:cNvPr id="4" name="TextBox 3">
            <a:extLst>
              <a:ext uri="{FF2B5EF4-FFF2-40B4-BE49-F238E27FC236}">
                <a16:creationId xmlns:a16="http://schemas.microsoft.com/office/drawing/2014/main" id="{A1440161-F71D-4A8A-911E-2E52C67F13F7}"/>
              </a:ext>
            </a:extLst>
          </p:cNvPr>
          <p:cNvSpPr txBox="1"/>
          <p:nvPr/>
        </p:nvSpPr>
        <p:spPr>
          <a:xfrm>
            <a:off x="278781" y="1138114"/>
            <a:ext cx="7016793" cy="369332"/>
          </a:xfrm>
          <a:prstGeom prst="rect">
            <a:avLst/>
          </a:prstGeom>
          <a:noFill/>
        </p:spPr>
        <p:txBody>
          <a:bodyPr wrap="none" rtlCol="0">
            <a:spAutoFit/>
          </a:bodyPr>
          <a:lstStyle/>
          <a:p>
            <a:r>
              <a:rPr lang="en-US"/>
              <a:t>We can modify our procedure to accommodate boundary conditions.  </a:t>
            </a:r>
          </a:p>
        </p:txBody>
      </p:sp>
      <p:sp>
        <p:nvSpPr>
          <p:cNvPr id="22" name="TextBox 21">
            <a:extLst>
              <a:ext uri="{FF2B5EF4-FFF2-40B4-BE49-F238E27FC236}">
                <a16:creationId xmlns:a16="http://schemas.microsoft.com/office/drawing/2014/main" id="{DD096B7E-A903-4443-80AA-0255E1464654}"/>
              </a:ext>
            </a:extLst>
          </p:cNvPr>
          <p:cNvSpPr txBox="1"/>
          <p:nvPr/>
        </p:nvSpPr>
        <p:spPr>
          <a:xfrm>
            <a:off x="354013" y="2055101"/>
            <a:ext cx="5384616" cy="369332"/>
          </a:xfrm>
          <a:prstGeom prst="rect">
            <a:avLst/>
          </a:prstGeom>
          <a:noFill/>
        </p:spPr>
        <p:txBody>
          <a:bodyPr wrap="none" rtlCol="0">
            <a:spAutoFit/>
          </a:bodyPr>
          <a:lstStyle/>
          <a:p>
            <a:r>
              <a:rPr lang="en-US"/>
              <a:t>Using the GF substitution, we come the usual equation:</a:t>
            </a:r>
          </a:p>
        </p:txBody>
      </p:sp>
      <p:graphicFrame>
        <p:nvGraphicFramePr>
          <p:cNvPr id="24" name="Object 23">
            <a:extLst>
              <a:ext uri="{FF2B5EF4-FFF2-40B4-BE49-F238E27FC236}">
                <a16:creationId xmlns:a16="http://schemas.microsoft.com/office/drawing/2014/main" id="{23FCE637-6D9F-4CC7-9A98-67C3E99D937E}"/>
              </a:ext>
            </a:extLst>
          </p:cNvPr>
          <p:cNvGraphicFramePr>
            <a:graphicFrameLocks noChangeAspect="1"/>
          </p:cNvGraphicFramePr>
          <p:nvPr>
            <p:extLst>
              <p:ext uri="{D42A27DB-BD31-4B8C-83A1-F6EECF244321}">
                <p14:modId xmlns:p14="http://schemas.microsoft.com/office/powerpoint/2010/main" val="2207110564"/>
              </p:ext>
            </p:extLst>
          </p:nvPr>
        </p:nvGraphicFramePr>
        <p:xfrm>
          <a:off x="473997" y="2600619"/>
          <a:ext cx="2970213" cy="740350"/>
        </p:xfrm>
        <a:graphic>
          <a:graphicData uri="http://schemas.openxmlformats.org/presentationml/2006/ole">
            <mc:AlternateContent xmlns:mc="http://schemas.openxmlformats.org/markup-compatibility/2006">
              <mc:Choice xmlns:v="urn:schemas-microsoft-com:vml" Requires="v">
                <p:oleObj name="Equation" r:id="rId2" imgW="1892160" imgH="482400" progId="Equation.DSMT4">
                  <p:embed/>
                </p:oleObj>
              </mc:Choice>
              <mc:Fallback>
                <p:oleObj name="Equation" r:id="rId2" imgW="1892160" imgH="482400" progId="Equation.DSMT4">
                  <p:embed/>
                  <p:pic>
                    <p:nvPicPr>
                      <p:cNvPr id="24" name="Object 23">
                        <a:extLst>
                          <a:ext uri="{FF2B5EF4-FFF2-40B4-BE49-F238E27FC236}">
                            <a16:creationId xmlns:a16="http://schemas.microsoft.com/office/drawing/2014/main" id="{23FCE637-6D9F-4CC7-9A98-67C3E99D937E}"/>
                          </a:ext>
                        </a:extLst>
                      </p:cNvPr>
                      <p:cNvPicPr>
                        <a:picLocks noChangeAspect="1" noChangeArrowheads="1"/>
                      </p:cNvPicPr>
                      <p:nvPr/>
                    </p:nvPicPr>
                    <p:blipFill>
                      <a:blip r:embed="rId3"/>
                      <a:srcRect/>
                      <a:stretch>
                        <a:fillRect/>
                      </a:stretch>
                    </p:blipFill>
                    <p:spPr bwMode="auto">
                      <a:xfrm>
                        <a:off x="473997" y="2600619"/>
                        <a:ext cx="2970213" cy="740350"/>
                      </a:xfrm>
                      <a:prstGeom prst="rect">
                        <a:avLst/>
                      </a:prstGeom>
                      <a:solidFill>
                        <a:srgbClr val="CCFFCC"/>
                      </a:solidFill>
                    </p:spPr>
                  </p:pic>
                </p:oleObj>
              </mc:Fallback>
            </mc:AlternateContent>
          </a:graphicData>
        </a:graphic>
      </p:graphicFrame>
      <p:graphicFrame>
        <p:nvGraphicFramePr>
          <p:cNvPr id="26" name="Object 25">
            <a:extLst>
              <a:ext uri="{FF2B5EF4-FFF2-40B4-BE49-F238E27FC236}">
                <a16:creationId xmlns:a16="http://schemas.microsoft.com/office/drawing/2014/main" id="{8FB68881-6CA8-465D-B96F-88F2F30F1CB5}"/>
              </a:ext>
            </a:extLst>
          </p:cNvPr>
          <p:cNvGraphicFramePr>
            <a:graphicFrameLocks noChangeAspect="1"/>
          </p:cNvGraphicFramePr>
          <p:nvPr>
            <p:extLst>
              <p:ext uri="{D42A27DB-BD31-4B8C-83A1-F6EECF244321}">
                <p14:modId xmlns:p14="http://schemas.microsoft.com/office/powerpoint/2010/main" val="1699527925"/>
              </p:ext>
            </p:extLst>
          </p:nvPr>
        </p:nvGraphicFramePr>
        <p:xfrm>
          <a:off x="473997" y="3517523"/>
          <a:ext cx="2723889" cy="674963"/>
        </p:xfrm>
        <a:graphic>
          <a:graphicData uri="http://schemas.openxmlformats.org/presentationml/2006/ole">
            <mc:AlternateContent xmlns:mc="http://schemas.openxmlformats.org/markup-compatibility/2006">
              <mc:Choice xmlns:v="urn:schemas-microsoft-com:vml" Requires="v">
                <p:oleObj name="Equation" r:id="rId4" imgW="1841400" imgH="457200" progId="Equation.DSMT4">
                  <p:embed/>
                </p:oleObj>
              </mc:Choice>
              <mc:Fallback>
                <p:oleObj name="Equation" r:id="rId4" imgW="1841400" imgH="457200" progId="Equation.DSMT4">
                  <p:embed/>
                  <p:pic>
                    <p:nvPicPr>
                      <p:cNvPr id="26" name="Object 25">
                        <a:extLst>
                          <a:ext uri="{FF2B5EF4-FFF2-40B4-BE49-F238E27FC236}">
                            <a16:creationId xmlns:a16="http://schemas.microsoft.com/office/drawing/2014/main" id="{8FB68881-6CA8-465D-B96F-88F2F30F1CB5}"/>
                          </a:ext>
                        </a:extLst>
                      </p:cNvPr>
                      <p:cNvPicPr>
                        <a:picLocks noChangeAspect="1" noChangeArrowheads="1"/>
                      </p:cNvPicPr>
                      <p:nvPr/>
                    </p:nvPicPr>
                    <p:blipFill>
                      <a:blip r:embed="rId5"/>
                      <a:srcRect/>
                      <a:stretch>
                        <a:fillRect/>
                      </a:stretch>
                    </p:blipFill>
                    <p:spPr bwMode="auto">
                      <a:xfrm>
                        <a:off x="473997" y="3517523"/>
                        <a:ext cx="2723889" cy="674963"/>
                      </a:xfrm>
                      <a:prstGeom prst="rect">
                        <a:avLst/>
                      </a:prstGeom>
                      <a:noFill/>
                    </p:spPr>
                  </p:pic>
                </p:oleObj>
              </mc:Fallback>
            </mc:AlternateContent>
          </a:graphicData>
        </a:graphic>
      </p:graphicFrame>
      <p:graphicFrame>
        <p:nvGraphicFramePr>
          <p:cNvPr id="29" name="Object 28">
            <a:extLst>
              <a:ext uri="{FF2B5EF4-FFF2-40B4-BE49-F238E27FC236}">
                <a16:creationId xmlns:a16="http://schemas.microsoft.com/office/drawing/2014/main" id="{61EB2684-C03A-4F31-B7FA-992A112552E4}"/>
              </a:ext>
            </a:extLst>
          </p:cNvPr>
          <p:cNvGraphicFramePr>
            <a:graphicFrameLocks noChangeAspect="1"/>
          </p:cNvGraphicFramePr>
          <p:nvPr>
            <p:extLst>
              <p:ext uri="{D42A27DB-BD31-4B8C-83A1-F6EECF244321}">
                <p14:modId xmlns:p14="http://schemas.microsoft.com/office/powerpoint/2010/main" val="661592332"/>
              </p:ext>
            </p:extLst>
          </p:nvPr>
        </p:nvGraphicFramePr>
        <p:xfrm>
          <a:off x="473997" y="4375763"/>
          <a:ext cx="2970213" cy="646112"/>
        </p:xfrm>
        <a:graphic>
          <a:graphicData uri="http://schemas.openxmlformats.org/presentationml/2006/ole">
            <mc:AlternateContent xmlns:mc="http://schemas.openxmlformats.org/markup-compatibility/2006">
              <mc:Choice xmlns:v="urn:schemas-microsoft-com:vml" Requires="v">
                <p:oleObj name="Equation" r:id="rId6" imgW="2057400" imgH="444240" progId="Equation.DSMT4">
                  <p:embed/>
                </p:oleObj>
              </mc:Choice>
              <mc:Fallback>
                <p:oleObj name="Equation" r:id="rId6" imgW="2057400" imgH="444240" progId="Equation.DSMT4">
                  <p:embed/>
                  <p:pic>
                    <p:nvPicPr>
                      <p:cNvPr id="29" name="Object 28">
                        <a:extLst>
                          <a:ext uri="{FF2B5EF4-FFF2-40B4-BE49-F238E27FC236}">
                            <a16:creationId xmlns:a16="http://schemas.microsoft.com/office/drawing/2014/main" id="{61EB2684-C03A-4F31-B7FA-992A112552E4}"/>
                          </a:ext>
                        </a:extLst>
                      </p:cNvPr>
                      <p:cNvPicPr>
                        <a:picLocks noChangeAspect="1" noChangeArrowheads="1"/>
                      </p:cNvPicPr>
                      <p:nvPr/>
                    </p:nvPicPr>
                    <p:blipFill>
                      <a:blip r:embed="rId7"/>
                      <a:srcRect/>
                      <a:stretch>
                        <a:fillRect/>
                      </a:stretch>
                    </p:blipFill>
                    <p:spPr bwMode="auto">
                      <a:xfrm>
                        <a:off x="473997" y="4375763"/>
                        <a:ext cx="2970213" cy="646112"/>
                      </a:xfrm>
                      <a:prstGeom prst="rect">
                        <a:avLst/>
                      </a:prstGeom>
                      <a:solidFill>
                        <a:schemeClr val="bg1"/>
                      </a:solidFill>
                    </p:spPr>
                  </p:pic>
                </p:oleObj>
              </mc:Fallback>
            </mc:AlternateContent>
          </a:graphicData>
        </a:graphic>
      </p:graphicFrame>
      <p:sp>
        <p:nvSpPr>
          <p:cNvPr id="30" name="TextBox 29">
            <a:extLst>
              <a:ext uri="{FF2B5EF4-FFF2-40B4-BE49-F238E27FC236}">
                <a16:creationId xmlns:a16="http://schemas.microsoft.com/office/drawing/2014/main" id="{85CCB822-CD1F-41FC-BB3A-DB7D82093AF1}"/>
              </a:ext>
            </a:extLst>
          </p:cNvPr>
          <p:cNvSpPr txBox="1"/>
          <p:nvPr/>
        </p:nvSpPr>
        <p:spPr>
          <a:xfrm>
            <a:off x="473997" y="5241070"/>
            <a:ext cx="4005262" cy="1200329"/>
          </a:xfrm>
          <a:prstGeom prst="rect">
            <a:avLst/>
          </a:prstGeom>
          <a:noFill/>
        </p:spPr>
        <p:txBody>
          <a:bodyPr wrap="square" rtlCol="0">
            <a:spAutoFit/>
          </a:bodyPr>
          <a:lstStyle/>
          <a:p>
            <a:r>
              <a:rPr lang="en-US"/>
              <a:t>G</a:t>
            </a:r>
            <a:r>
              <a:rPr lang="en-US" baseline="-25000"/>
              <a:t>h</a:t>
            </a:r>
            <a:r>
              <a:rPr lang="en-US"/>
              <a:t>(r,r) is a homogeneous solution to the Laplace equation, and is usually in form of an ‘image’ charge located outside the boundaries of our problem.  </a:t>
            </a:r>
          </a:p>
        </p:txBody>
      </p:sp>
      <p:sp>
        <p:nvSpPr>
          <p:cNvPr id="3" name="TextBox 2">
            <a:extLst>
              <a:ext uri="{FF2B5EF4-FFF2-40B4-BE49-F238E27FC236}">
                <a16:creationId xmlns:a16="http://schemas.microsoft.com/office/drawing/2014/main" id="{03FCABAA-5767-44DA-BC84-8FBCC8656704}"/>
              </a:ext>
            </a:extLst>
          </p:cNvPr>
          <p:cNvSpPr txBox="1"/>
          <p:nvPr/>
        </p:nvSpPr>
        <p:spPr>
          <a:xfrm>
            <a:off x="346093" y="1616930"/>
            <a:ext cx="5129559" cy="369332"/>
          </a:xfrm>
          <a:prstGeom prst="rect">
            <a:avLst/>
          </a:prstGeom>
          <a:noFill/>
        </p:spPr>
        <p:txBody>
          <a:bodyPr wrap="square" rtlCol="0">
            <a:spAutoFit/>
          </a:bodyPr>
          <a:lstStyle/>
          <a:p>
            <a:r>
              <a:rPr lang="en-US" b="1"/>
              <a:t>Case 1</a:t>
            </a:r>
            <a:r>
              <a:rPr lang="en-US"/>
              <a:t>: </a:t>
            </a:r>
            <a:r>
              <a:rPr lang="el-GR" b="1"/>
              <a:t>φ</a:t>
            </a:r>
            <a:r>
              <a:rPr lang="en-US" b="1"/>
              <a:t> = 0 (or constant) on some surface</a:t>
            </a:r>
          </a:p>
        </p:txBody>
      </p:sp>
      <p:sp>
        <p:nvSpPr>
          <p:cNvPr id="34" name="TextBox 33">
            <a:extLst>
              <a:ext uri="{FF2B5EF4-FFF2-40B4-BE49-F238E27FC236}">
                <a16:creationId xmlns:a16="http://schemas.microsoft.com/office/drawing/2014/main" id="{CF158A31-529A-4BA3-B438-41B84881A00A}"/>
              </a:ext>
            </a:extLst>
          </p:cNvPr>
          <p:cNvSpPr txBox="1"/>
          <p:nvPr/>
        </p:nvSpPr>
        <p:spPr>
          <a:xfrm>
            <a:off x="6333386" y="2055101"/>
            <a:ext cx="5384617" cy="646331"/>
          </a:xfrm>
          <a:prstGeom prst="rect">
            <a:avLst/>
          </a:prstGeom>
          <a:noFill/>
        </p:spPr>
        <p:txBody>
          <a:bodyPr wrap="square" rtlCol="0">
            <a:spAutoFit/>
          </a:bodyPr>
          <a:lstStyle/>
          <a:p>
            <a:r>
              <a:rPr lang="en-US"/>
              <a:t>This time we have to use another of Green’s theorems.  We end up with:</a:t>
            </a:r>
          </a:p>
        </p:txBody>
      </p:sp>
      <p:sp>
        <p:nvSpPr>
          <p:cNvPr id="40" name="TextBox 39">
            <a:extLst>
              <a:ext uri="{FF2B5EF4-FFF2-40B4-BE49-F238E27FC236}">
                <a16:creationId xmlns:a16="http://schemas.microsoft.com/office/drawing/2014/main" id="{51984169-6296-4205-9314-37A9A4E3BD39}"/>
              </a:ext>
            </a:extLst>
          </p:cNvPr>
          <p:cNvSpPr txBox="1"/>
          <p:nvPr/>
        </p:nvSpPr>
        <p:spPr>
          <a:xfrm>
            <a:off x="6247002" y="5241070"/>
            <a:ext cx="4005262" cy="923330"/>
          </a:xfrm>
          <a:prstGeom prst="rect">
            <a:avLst/>
          </a:prstGeom>
          <a:noFill/>
        </p:spPr>
        <p:txBody>
          <a:bodyPr wrap="square" rtlCol="0">
            <a:spAutoFit/>
          </a:bodyPr>
          <a:lstStyle/>
          <a:p>
            <a:r>
              <a:rPr lang="en-US"/>
              <a:t>Where again, G</a:t>
            </a:r>
            <a:r>
              <a:rPr lang="en-US" baseline="-25000"/>
              <a:t>h</a:t>
            </a:r>
            <a:r>
              <a:rPr lang="en-US"/>
              <a:t>(r,r) is a homogeneous solution to the Laplace equation, like in the previous case.</a:t>
            </a:r>
          </a:p>
        </p:txBody>
      </p:sp>
      <p:sp>
        <p:nvSpPr>
          <p:cNvPr id="41" name="TextBox 40">
            <a:extLst>
              <a:ext uri="{FF2B5EF4-FFF2-40B4-BE49-F238E27FC236}">
                <a16:creationId xmlns:a16="http://schemas.microsoft.com/office/drawing/2014/main" id="{DA9FE3AA-7F04-4202-994C-27302DCD3712}"/>
              </a:ext>
            </a:extLst>
          </p:cNvPr>
          <p:cNvSpPr txBox="1"/>
          <p:nvPr/>
        </p:nvSpPr>
        <p:spPr>
          <a:xfrm>
            <a:off x="6325466" y="1616930"/>
            <a:ext cx="5129559" cy="369332"/>
          </a:xfrm>
          <a:prstGeom prst="rect">
            <a:avLst/>
          </a:prstGeom>
          <a:noFill/>
        </p:spPr>
        <p:txBody>
          <a:bodyPr wrap="square" rtlCol="0">
            <a:spAutoFit/>
          </a:bodyPr>
          <a:lstStyle/>
          <a:p>
            <a:r>
              <a:rPr lang="en-US" b="1"/>
              <a:t>Case 2:</a:t>
            </a:r>
            <a:r>
              <a:rPr lang="en-US"/>
              <a:t> </a:t>
            </a:r>
            <a:r>
              <a:rPr lang="el-GR" b="1"/>
              <a:t>φ</a:t>
            </a:r>
            <a:r>
              <a:rPr lang="en-US" b="1"/>
              <a:t> = something on some surface</a:t>
            </a:r>
          </a:p>
        </p:txBody>
      </p:sp>
      <p:graphicFrame>
        <p:nvGraphicFramePr>
          <p:cNvPr id="6" name="Object 5">
            <a:extLst>
              <a:ext uri="{FF2B5EF4-FFF2-40B4-BE49-F238E27FC236}">
                <a16:creationId xmlns:a16="http://schemas.microsoft.com/office/drawing/2014/main" id="{CDE454B9-D7FF-4BF1-8599-A7BFF236FECA}"/>
              </a:ext>
            </a:extLst>
          </p:cNvPr>
          <p:cNvGraphicFramePr>
            <a:graphicFrameLocks noChangeAspect="1"/>
          </p:cNvGraphicFramePr>
          <p:nvPr>
            <p:extLst>
              <p:ext uri="{D42A27DB-BD31-4B8C-83A1-F6EECF244321}">
                <p14:modId xmlns:p14="http://schemas.microsoft.com/office/powerpoint/2010/main" val="3491276797"/>
              </p:ext>
            </p:extLst>
          </p:nvPr>
        </p:nvGraphicFramePr>
        <p:xfrm>
          <a:off x="6347214" y="2816215"/>
          <a:ext cx="4335489" cy="1340354"/>
        </p:xfrm>
        <a:graphic>
          <a:graphicData uri="http://schemas.openxmlformats.org/presentationml/2006/ole">
            <mc:AlternateContent xmlns:mc="http://schemas.openxmlformats.org/markup-compatibility/2006">
              <mc:Choice xmlns:v="urn:schemas-microsoft-com:vml" Requires="v">
                <p:oleObj name="Equation" r:id="rId8" imgW="3022560" imgH="939600" progId="Equation.DSMT4">
                  <p:embed/>
                </p:oleObj>
              </mc:Choice>
              <mc:Fallback>
                <p:oleObj name="Equation" r:id="rId8" imgW="3022560" imgH="939600" progId="Equation.DSMT4">
                  <p:embed/>
                  <p:pic>
                    <p:nvPicPr>
                      <p:cNvPr id="0" name="Object 5"/>
                      <p:cNvPicPr>
                        <a:picLocks noChangeAspect="1" noChangeArrowheads="1"/>
                      </p:cNvPicPr>
                      <p:nvPr/>
                    </p:nvPicPr>
                    <p:blipFill>
                      <a:blip r:embed="rId9"/>
                      <a:srcRect/>
                      <a:stretch>
                        <a:fillRect/>
                      </a:stretch>
                    </p:blipFill>
                    <p:spPr bwMode="auto">
                      <a:xfrm>
                        <a:off x="6347214" y="2816215"/>
                        <a:ext cx="4335489" cy="1340354"/>
                      </a:xfrm>
                      <a:prstGeom prst="rect">
                        <a:avLst/>
                      </a:prstGeom>
                      <a:solidFill>
                        <a:srgbClr val="CCFFCC"/>
                      </a:solidFill>
                    </p:spPr>
                  </p:pic>
                </p:oleObj>
              </mc:Fallback>
            </mc:AlternateContent>
          </a:graphicData>
        </a:graphic>
      </p:graphicFrame>
      <p:graphicFrame>
        <p:nvGraphicFramePr>
          <p:cNvPr id="42" name="Object 41">
            <a:extLst>
              <a:ext uri="{FF2B5EF4-FFF2-40B4-BE49-F238E27FC236}">
                <a16:creationId xmlns:a16="http://schemas.microsoft.com/office/drawing/2014/main" id="{F2F89294-8F51-44C9-8C20-6D11313ACB57}"/>
              </a:ext>
            </a:extLst>
          </p:cNvPr>
          <p:cNvGraphicFramePr>
            <a:graphicFrameLocks noChangeAspect="1"/>
          </p:cNvGraphicFramePr>
          <p:nvPr>
            <p:extLst>
              <p:ext uri="{D42A27DB-BD31-4B8C-83A1-F6EECF244321}">
                <p14:modId xmlns:p14="http://schemas.microsoft.com/office/powerpoint/2010/main" val="2890292379"/>
              </p:ext>
            </p:extLst>
          </p:nvPr>
        </p:nvGraphicFramePr>
        <p:xfrm>
          <a:off x="6347214" y="4375763"/>
          <a:ext cx="2970213" cy="646112"/>
        </p:xfrm>
        <a:graphic>
          <a:graphicData uri="http://schemas.openxmlformats.org/presentationml/2006/ole">
            <mc:AlternateContent xmlns:mc="http://schemas.openxmlformats.org/markup-compatibility/2006">
              <mc:Choice xmlns:v="urn:schemas-microsoft-com:vml" Requires="v">
                <p:oleObj name="Equation" r:id="rId6" imgW="2057400" imgH="444240" progId="Equation.DSMT4">
                  <p:embed/>
                </p:oleObj>
              </mc:Choice>
              <mc:Fallback>
                <p:oleObj name="Equation" r:id="rId6" imgW="2057400" imgH="444240" progId="Equation.DSMT4">
                  <p:embed/>
                  <p:pic>
                    <p:nvPicPr>
                      <p:cNvPr id="29" name="Object 28">
                        <a:extLst>
                          <a:ext uri="{FF2B5EF4-FFF2-40B4-BE49-F238E27FC236}">
                            <a16:creationId xmlns:a16="http://schemas.microsoft.com/office/drawing/2014/main" id="{61EB2684-C03A-4F31-B7FA-992A112552E4}"/>
                          </a:ext>
                        </a:extLst>
                      </p:cNvPr>
                      <p:cNvPicPr>
                        <a:picLocks noChangeAspect="1" noChangeArrowheads="1"/>
                      </p:cNvPicPr>
                      <p:nvPr/>
                    </p:nvPicPr>
                    <p:blipFill>
                      <a:blip r:embed="rId7"/>
                      <a:srcRect/>
                      <a:stretch>
                        <a:fillRect/>
                      </a:stretch>
                    </p:blipFill>
                    <p:spPr bwMode="auto">
                      <a:xfrm>
                        <a:off x="6347214" y="4375763"/>
                        <a:ext cx="2970213" cy="646112"/>
                      </a:xfrm>
                      <a:prstGeom prst="rect">
                        <a:avLst/>
                      </a:prstGeom>
                      <a:solidFill>
                        <a:schemeClr val="bg1"/>
                      </a:solidFill>
                    </p:spPr>
                  </p:pic>
                </p:oleObj>
              </mc:Fallback>
            </mc:AlternateContent>
          </a:graphicData>
        </a:graphic>
      </p:graphicFrame>
    </p:spTree>
    <p:extLst>
      <p:ext uri="{BB962C8B-B14F-4D97-AF65-F5344CB8AC3E}">
        <p14:creationId xmlns:p14="http://schemas.microsoft.com/office/powerpoint/2010/main" val="263702024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590B23-3BF9-273D-4E1B-88F9D11E19C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61A3809-0D6B-CFC9-7412-B89BD58FF41F}"/>
              </a:ext>
            </a:extLst>
          </p:cNvPr>
          <p:cNvSpPr txBox="1">
            <a:spLocks/>
          </p:cNvSpPr>
          <p:nvPr/>
        </p:nvSpPr>
        <p:spPr>
          <a:xfrm>
            <a:off x="3393469" y="197047"/>
            <a:ext cx="5906173" cy="68817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a:latin typeface="+mn-lt"/>
              </a:rPr>
              <a:t>Insulator EB(t) (n = n(</a:t>
            </a:r>
            <a:r>
              <a:rPr lang="el-GR" sz="3600" b="1" u="sng">
                <a:latin typeface="+mn-lt"/>
              </a:rPr>
              <a:t>ω</a:t>
            </a:r>
            <a:r>
              <a:rPr lang="en-US" sz="3600" b="1" u="sng">
                <a:latin typeface="+mn-lt"/>
              </a:rPr>
              <a:t>))</a:t>
            </a:r>
          </a:p>
        </p:txBody>
      </p:sp>
      <p:sp>
        <p:nvSpPr>
          <p:cNvPr id="3" name="TextBox 2">
            <a:extLst>
              <a:ext uri="{FF2B5EF4-FFF2-40B4-BE49-F238E27FC236}">
                <a16:creationId xmlns:a16="http://schemas.microsoft.com/office/drawing/2014/main" id="{9D4DFE11-BAB6-BDFE-93B0-749A7C07A7FB}"/>
              </a:ext>
            </a:extLst>
          </p:cNvPr>
          <p:cNvSpPr txBox="1"/>
          <p:nvPr/>
        </p:nvSpPr>
        <p:spPr>
          <a:xfrm>
            <a:off x="179107" y="1029028"/>
            <a:ext cx="8848161" cy="338554"/>
          </a:xfrm>
          <a:prstGeom prst="rect">
            <a:avLst/>
          </a:prstGeom>
          <a:noFill/>
        </p:spPr>
        <p:txBody>
          <a:bodyPr wrap="square" rtlCol="0">
            <a:spAutoFit/>
          </a:bodyPr>
          <a:lstStyle/>
          <a:p>
            <a:r>
              <a:rPr lang="en-US" sz="1600"/>
              <a:t>Now consider waves inside on a medium with a frequency-dependent electric susceptibility:</a:t>
            </a:r>
          </a:p>
        </p:txBody>
      </p:sp>
      <p:sp>
        <p:nvSpPr>
          <p:cNvPr id="22" name="TextBox 21">
            <a:extLst>
              <a:ext uri="{FF2B5EF4-FFF2-40B4-BE49-F238E27FC236}">
                <a16:creationId xmlns:a16="http://schemas.microsoft.com/office/drawing/2014/main" id="{47313F08-F227-BC9F-995B-3B11F3D2F12C}"/>
              </a:ext>
            </a:extLst>
          </p:cNvPr>
          <p:cNvSpPr txBox="1"/>
          <p:nvPr/>
        </p:nvSpPr>
        <p:spPr>
          <a:xfrm>
            <a:off x="282804" y="4029092"/>
            <a:ext cx="4447919" cy="2677656"/>
          </a:xfrm>
          <a:prstGeom prst="rect">
            <a:avLst/>
          </a:prstGeom>
          <a:noFill/>
        </p:spPr>
        <p:txBody>
          <a:bodyPr wrap="square" rtlCol="0">
            <a:spAutoFit/>
          </a:bodyPr>
          <a:lstStyle/>
          <a:p>
            <a:r>
              <a:rPr lang="en-US" sz="1400"/>
              <a:t>Note that T + R = 1 at all times (at the interface).  The transmitted wave will get slowly (or quickly, depending on how large Imk is) absorbed.  Eventually all absorbed if medium 2 is infinite in extent.  Observe that unless EM field excites a response from bound e’s, the field will basically transmit (though ultimately be absorbed if infinite 2</a:t>
            </a:r>
            <a:r>
              <a:rPr lang="en-US" sz="1400" baseline="30000"/>
              <a:t>nd</a:t>
            </a:r>
            <a:r>
              <a:rPr lang="en-US" sz="1400"/>
              <a:t> medium).  So only near resonance do we get appreciable reflection.  </a:t>
            </a:r>
            <a:r>
              <a:rPr lang="en-US" sz="1400">
                <a:solidFill>
                  <a:srgbClr val="0000FF"/>
                </a:solidFill>
              </a:rPr>
              <a:t>Small gamma means little damping and so large dipole field so near total reflection and cancelation of transmitted field.  </a:t>
            </a:r>
            <a:r>
              <a:rPr lang="en-US" sz="1400">
                <a:solidFill>
                  <a:srgbClr val="FF0000"/>
                </a:solidFill>
              </a:rPr>
              <a:t>Large gamma can mean that transmission is still greater than reflection at resonance.  </a:t>
            </a:r>
            <a:endParaRPr lang="en-US">
              <a:solidFill>
                <a:srgbClr val="FF0000"/>
              </a:solidFill>
            </a:endParaRPr>
          </a:p>
        </p:txBody>
      </p:sp>
      <p:pic>
        <p:nvPicPr>
          <p:cNvPr id="6" name="Picture 5">
            <a:extLst>
              <a:ext uri="{FF2B5EF4-FFF2-40B4-BE49-F238E27FC236}">
                <a16:creationId xmlns:a16="http://schemas.microsoft.com/office/drawing/2014/main" id="{32639B77-0851-2F55-1818-91964D929079}"/>
              </a:ext>
            </a:extLst>
          </p:cNvPr>
          <p:cNvPicPr>
            <a:picLocks noChangeAspect="1"/>
          </p:cNvPicPr>
          <p:nvPr/>
        </p:nvPicPr>
        <p:blipFill>
          <a:blip r:embed="rId3"/>
          <a:stretch>
            <a:fillRect/>
          </a:stretch>
        </p:blipFill>
        <p:spPr>
          <a:xfrm>
            <a:off x="189465" y="2251638"/>
            <a:ext cx="3657602" cy="1352462"/>
          </a:xfrm>
          <a:prstGeom prst="rect">
            <a:avLst/>
          </a:prstGeom>
        </p:spPr>
      </p:pic>
      <p:graphicFrame>
        <p:nvGraphicFramePr>
          <p:cNvPr id="10" name="Object 9">
            <a:extLst>
              <a:ext uri="{FF2B5EF4-FFF2-40B4-BE49-F238E27FC236}">
                <a16:creationId xmlns:a16="http://schemas.microsoft.com/office/drawing/2014/main" id="{00815D0A-6118-F205-3907-B34DE55A9C53}"/>
              </a:ext>
            </a:extLst>
          </p:cNvPr>
          <p:cNvGraphicFramePr>
            <a:graphicFrameLocks noChangeAspect="1"/>
          </p:cNvGraphicFramePr>
          <p:nvPr/>
        </p:nvGraphicFramePr>
        <p:xfrm>
          <a:off x="282804" y="1580865"/>
          <a:ext cx="4800691" cy="357541"/>
        </p:xfrm>
        <a:graphic>
          <a:graphicData uri="http://schemas.openxmlformats.org/presentationml/2006/ole">
            <mc:AlternateContent xmlns:mc="http://schemas.openxmlformats.org/markup-compatibility/2006">
              <mc:Choice xmlns:v="urn:schemas-microsoft-com:vml" Requires="v">
                <p:oleObj name="Equation" r:id="rId4" imgW="3797300" imgH="279400" progId="Equation.DSMT4">
                  <p:embed/>
                </p:oleObj>
              </mc:Choice>
              <mc:Fallback>
                <p:oleObj name="Equation" r:id="rId4" imgW="3797300" imgH="279400" progId="Equation.DSMT4">
                  <p:embed/>
                  <p:pic>
                    <p:nvPicPr>
                      <p:cNvPr id="10" name="Object 9">
                        <a:extLst>
                          <a:ext uri="{FF2B5EF4-FFF2-40B4-BE49-F238E27FC236}">
                            <a16:creationId xmlns:a16="http://schemas.microsoft.com/office/drawing/2014/main" id="{7276B1B5-3B55-4652-9EAF-3723FA74568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2804" y="1580865"/>
                        <a:ext cx="4800691" cy="357541"/>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6">
            <p14:nvContentPartPr>
              <p14:cNvPr id="12" name="Ink 11">
                <a:extLst>
                  <a:ext uri="{FF2B5EF4-FFF2-40B4-BE49-F238E27FC236}">
                    <a16:creationId xmlns:a16="http://schemas.microsoft.com/office/drawing/2014/main" id="{4B46972C-AB83-7F29-B11D-A45B6EEA22C5}"/>
                  </a:ext>
                </a:extLst>
              </p14:cNvPr>
              <p14:cNvContentPartPr/>
              <p14:nvPr/>
            </p14:nvContentPartPr>
            <p14:xfrm>
              <a:off x="1413713" y="2003392"/>
              <a:ext cx="915120" cy="372600"/>
            </p14:xfrm>
          </p:contentPart>
        </mc:Choice>
        <mc:Fallback xmlns="">
          <p:pic>
            <p:nvPicPr>
              <p:cNvPr id="12" name="Ink 11">
                <a:extLst>
                  <a:ext uri="{FF2B5EF4-FFF2-40B4-BE49-F238E27FC236}">
                    <a16:creationId xmlns:a16="http://schemas.microsoft.com/office/drawing/2014/main" id="{5483B3E3-1C2E-4304-8DEB-838988081516}"/>
                  </a:ext>
                </a:extLst>
              </p:cNvPr>
              <p:cNvPicPr/>
              <p:nvPr/>
            </p:nvPicPr>
            <p:blipFill>
              <a:blip r:embed="rId12"/>
              <a:stretch>
                <a:fillRect/>
              </a:stretch>
            </p:blipFill>
            <p:spPr>
              <a:xfrm>
                <a:off x="1395713" y="1985392"/>
                <a:ext cx="950760" cy="408240"/>
              </a:xfrm>
              <a:prstGeom prst="rect">
                <a:avLst/>
              </a:prstGeom>
            </p:spPr>
          </p:pic>
        </mc:Fallback>
      </mc:AlternateContent>
      <p:graphicFrame>
        <p:nvGraphicFramePr>
          <p:cNvPr id="23" name="Object 22">
            <a:extLst>
              <a:ext uri="{FF2B5EF4-FFF2-40B4-BE49-F238E27FC236}">
                <a16:creationId xmlns:a16="http://schemas.microsoft.com/office/drawing/2014/main" id="{914FFD38-FD7A-F357-A17D-DCD07C6DEACB}"/>
              </a:ext>
            </a:extLst>
          </p:cNvPr>
          <p:cNvGraphicFramePr>
            <a:graphicFrameLocks noChangeAspect="1"/>
          </p:cNvGraphicFramePr>
          <p:nvPr/>
        </p:nvGraphicFramePr>
        <p:xfrm>
          <a:off x="4343399" y="2133530"/>
          <a:ext cx="2321351" cy="374275"/>
        </p:xfrm>
        <a:graphic>
          <a:graphicData uri="http://schemas.openxmlformats.org/presentationml/2006/ole">
            <mc:AlternateContent xmlns:mc="http://schemas.openxmlformats.org/markup-compatibility/2006">
              <mc:Choice xmlns:v="urn:schemas-microsoft-com:vml" Requires="v">
                <p:oleObj name="Equation" r:id="rId13" imgW="1752600" imgH="279400" progId="Equation.DSMT4">
                  <p:embed/>
                </p:oleObj>
              </mc:Choice>
              <mc:Fallback>
                <p:oleObj name="Equation" r:id="rId13" imgW="1752600" imgH="279400" progId="Equation.DSMT4">
                  <p:embed/>
                  <p:pic>
                    <p:nvPicPr>
                      <p:cNvPr id="23" name="Object 22">
                        <a:extLst>
                          <a:ext uri="{FF2B5EF4-FFF2-40B4-BE49-F238E27FC236}">
                            <a16:creationId xmlns:a16="http://schemas.microsoft.com/office/drawing/2014/main" id="{F1B3EF32-A70F-4D9F-8174-44A516A6AC9C}"/>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343399" y="2133530"/>
                        <a:ext cx="2321351" cy="374275"/>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15">
            <p14:nvContentPartPr>
              <p14:cNvPr id="25" name="Ink 24">
                <a:extLst>
                  <a:ext uri="{FF2B5EF4-FFF2-40B4-BE49-F238E27FC236}">
                    <a16:creationId xmlns:a16="http://schemas.microsoft.com/office/drawing/2014/main" id="{5B55A7EF-1D8C-BEAC-6AF3-BABEE2B24AE5}"/>
                  </a:ext>
                </a:extLst>
              </p14:cNvPr>
              <p14:cNvContentPartPr/>
              <p14:nvPr/>
            </p14:nvContentPartPr>
            <p14:xfrm>
              <a:off x="3911753" y="2539792"/>
              <a:ext cx="700920" cy="463320"/>
            </p14:xfrm>
          </p:contentPart>
        </mc:Choice>
        <mc:Fallback xmlns="">
          <p:pic>
            <p:nvPicPr>
              <p:cNvPr id="25" name="Ink 24">
                <a:extLst>
                  <a:ext uri="{FF2B5EF4-FFF2-40B4-BE49-F238E27FC236}">
                    <a16:creationId xmlns:a16="http://schemas.microsoft.com/office/drawing/2014/main" id="{DBD669A0-1E44-4948-A4EE-7BFD2698049C}"/>
                  </a:ext>
                </a:extLst>
              </p:cNvPr>
              <p:cNvPicPr/>
              <p:nvPr/>
            </p:nvPicPr>
            <p:blipFill>
              <a:blip r:embed="rId16"/>
              <a:stretch>
                <a:fillRect/>
              </a:stretch>
            </p:blipFill>
            <p:spPr>
              <a:xfrm>
                <a:off x="3894113" y="2522152"/>
                <a:ext cx="736560" cy="49896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7">
            <p14:nvContentPartPr>
              <p14:cNvPr id="33" name="Ink 32">
                <a:extLst>
                  <a:ext uri="{FF2B5EF4-FFF2-40B4-BE49-F238E27FC236}">
                    <a16:creationId xmlns:a16="http://schemas.microsoft.com/office/drawing/2014/main" id="{7B646969-2762-C5D0-8A24-1E24EAEC3578}"/>
                  </a:ext>
                </a:extLst>
              </p14:cNvPr>
              <p14:cNvContentPartPr/>
              <p14:nvPr/>
            </p14:nvContentPartPr>
            <p14:xfrm>
              <a:off x="2650673" y="1573052"/>
              <a:ext cx="123120" cy="199440"/>
            </p14:xfrm>
          </p:contentPart>
        </mc:Choice>
        <mc:Fallback xmlns="">
          <p:pic>
            <p:nvPicPr>
              <p:cNvPr id="33" name="Ink 32">
                <a:extLst>
                  <a:ext uri="{FF2B5EF4-FFF2-40B4-BE49-F238E27FC236}">
                    <a16:creationId xmlns:a16="http://schemas.microsoft.com/office/drawing/2014/main" id="{CEDCAA53-C5E6-4654-940A-AD698230B98F}"/>
                  </a:ext>
                </a:extLst>
              </p:cNvPr>
              <p:cNvPicPr/>
              <p:nvPr/>
            </p:nvPicPr>
            <p:blipFill>
              <a:blip r:embed="rId25"/>
              <a:stretch>
                <a:fillRect/>
              </a:stretch>
            </p:blipFill>
            <p:spPr>
              <a:xfrm>
                <a:off x="2587673" y="1195052"/>
                <a:ext cx="248760" cy="95508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6">
            <p14:nvContentPartPr>
              <p14:cNvPr id="34" name="Ink 33">
                <a:extLst>
                  <a:ext uri="{FF2B5EF4-FFF2-40B4-BE49-F238E27FC236}">
                    <a16:creationId xmlns:a16="http://schemas.microsoft.com/office/drawing/2014/main" id="{85E8B0C1-FDAD-B8A3-B21A-3A5FADD64D5C}"/>
                  </a:ext>
                </a:extLst>
              </p14:cNvPr>
              <p14:cNvContentPartPr/>
              <p14:nvPr/>
            </p14:nvContentPartPr>
            <p14:xfrm>
              <a:off x="4307033" y="1544612"/>
              <a:ext cx="153360" cy="201240"/>
            </p14:xfrm>
          </p:contentPart>
        </mc:Choice>
        <mc:Fallback xmlns="">
          <p:pic>
            <p:nvPicPr>
              <p:cNvPr id="34" name="Ink 33">
                <a:extLst>
                  <a:ext uri="{FF2B5EF4-FFF2-40B4-BE49-F238E27FC236}">
                    <a16:creationId xmlns:a16="http://schemas.microsoft.com/office/drawing/2014/main" id="{AA4F331B-8955-4BA1-913D-04FC3F91F9ED}"/>
                  </a:ext>
                </a:extLst>
              </p:cNvPr>
              <p:cNvPicPr/>
              <p:nvPr/>
            </p:nvPicPr>
            <p:blipFill>
              <a:blip r:embed="rId27"/>
              <a:stretch>
                <a:fillRect/>
              </a:stretch>
            </p:blipFill>
            <p:spPr>
              <a:xfrm>
                <a:off x="4244393" y="1166612"/>
                <a:ext cx="279000" cy="95688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8">
            <p14:nvContentPartPr>
              <p14:cNvPr id="35" name="Ink 34">
                <a:extLst>
                  <a:ext uri="{FF2B5EF4-FFF2-40B4-BE49-F238E27FC236}">
                    <a16:creationId xmlns:a16="http://schemas.microsoft.com/office/drawing/2014/main" id="{2956E3A2-00A8-EADD-F300-9BD1A84374EE}"/>
                  </a:ext>
                </a:extLst>
              </p14:cNvPr>
              <p14:cNvContentPartPr/>
              <p14:nvPr/>
            </p14:nvContentPartPr>
            <p14:xfrm>
              <a:off x="5899313" y="2138612"/>
              <a:ext cx="125640" cy="198000"/>
            </p14:xfrm>
          </p:contentPart>
        </mc:Choice>
        <mc:Fallback xmlns="">
          <p:pic>
            <p:nvPicPr>
              <p:cNvPr id="35" name="Ink 34">
                <a:extLst>
                  <a:ext uri="{FF2B5EF4-FFF2-40B4-BE49-F238E27FC236}">
                    <a16:creationId xmlns:a16="http://schemas.microsoft.com/office/drawing/2014/main" id="{F7A48C88-86BE-49BB-811A-9A62C0F0A689}"/>
                  </a:ext>
                </a:extLst>
              </p:cNvPr>
              <p:cNvPicPr/>
              <p:nvPr/>
            </p:nvPicPr>
            <p:blipFill>
              <a:blip r:embed="rId29"/>
              <a:stretch>
                <a:fillRect/>
              </a:stretch>
            </p:blipFill>
            <p:spPr>
              <a:xfrm>
                <a:off x="5836673" y="1760972"/>
                <a:ext cx="251280" cy="953640"/>
              </a:xfrm>
              <a:prstGeom prst="rect">
                <a:avLst/>
              </a:prstGeom>
            </p:spPr>
          </p:pic>
        </mc:Fallback>
      </mc:AlternateContent>
      <p:pic>
        <p:nvPicPr>
          <p:cNvPr id="2050" name="Picture 1">
            <a:extLst>
              <a:ext uri="{FF2B5EF4-FFF2-40B4-BE49-F238E27FC236}">
                <a16:creationId xmlns:a16="http://schemas.microsoft.com/office/drawing/2014/main" id="{291848D5-ED36-E7BD-66CD-27892D3DE8E9}"/>
              </a:ext>
            </a:extLst>
          </p:cNvPr>
          <p:cNvPicPr>
            <a:picLocks noChangeAspect="1" noChangeArrowheads="1"/>
          </p:cNvPicPr>
          <p:nvPr/>
        </p:nvPicPr>
        <p:blipFill>
          <a:blip r:embed="rId30">
            <a:extLst>
              <a:ext uri="{28A0092B-C50C-407E-A947-70E740481C1C}">
                <a14:useLocalDpi xmlns:a14="http://schemas.microsoft.com/office/drawing/2010/main" val="0"/>
              </a:ext>
            </a:extLst>
          </a:blip>
          <a:srcRect/>
          <a:stretch>
            <a:fillRect/>
          </a:stretch>
        </p:blipFill>
        <p:spPr bwMode="auto">
          <a:xfrm>
            <a:off x="8474403" y="4029092"/>
            <a:ext cx="3312428" cy="2565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4" name="Object 3">
            <a:extLst>
              <a:ext uri="{FF2B5EF4-FFF2-40B4-BE49-F238E27FC236}">
                <a16:creationId xmlns:a16="http://schemas.microsoft.com/office/drawing/2014/main" id="{3A63D248-2EC6-3BFB-50CD-7E6E6889E2E0}"/>
              </a:ext>
            </a:extLst>
          </p:cNvPr>
          <p:cNvGraphicFramePr>
            <a:graphicFrameLocks noChangeAspect="1"/>
          </p:cNvGraphicFramePr>
          <p:nvPr>
            <p:extLst>
              <p:ext uri="{D42A27DB-BD31-4B8C-83A1-F6EECF244321}">
                <p14:modId xmlns:p14="http://schemas.microsoft.com/office/powerpoint/2010/main" val="1316308560"/>
              </p:ext>
            </p:extLst>
          </p:nvPr>
        </p:nvGraphicFramePr>
        <p:xfrm>
          <a:off x="5070689" y="4916455"/>
          <a:ext cx="3186113" cy="1270000"/>
        </p:xfrm>
        <a:graphic>
          <a:graphicData uri="http://schemas.openxmlformats.org/presentationml/2006/ole">
            <mc:AlternateContent xmlns:mc="http://schemas.openxmlformats.org/markup-compatibility/2006">
              <mc:Choice xmlns:v="urn:schemas-microsoft-com:vml" Requires="v">
                <p:oleObj name="Equation" r:id="rId31" imgW="3186684" imgH="1269738" progId="Equation.DSMT4">
                  <p:embed/>
                </p:oleObj>
              </mc:Choice>
              <mc:Fallback>
                <p:oleObj name="Equation" r:id="rId31" imgW="3186684" imgH="1269738" progId="Equation.DSMT4">
                  <p:embed/>
                  <p:pic>
                    <p:nvPicPr>
                      <p:cNvPr id="0" name=""/>
                      <p:cNvPicPr/>
                      <p:nvPr/>
                    </p:nvPicPr>
                    <p:blipFill>
                      <a:blip r:embed="rId32"/>
                      <a:stretch>
                        <a:fillRect/>
                      </a:stretch>
                    </p:blipFill>
                    <p:spPr>
                      <a:xfrm>
                        <a:off x="5070689" y="4916455"/>
                        <a:ext cx="3186113" cy="1270000"/>
                      </a:xfrm>
                      <a:prstGeom prst="rect">
                        <a:avLst/>
                      </a:prstGeom>
                    </p:spPr>
                  </p:pic>
                </p:oleObj>
              </mc:Fallback>
            </mc:AlternateContent>
          </a:graphicData>
        </a:graphic>
      </p:graphicFrame>
      <p:pic>
        <p:nvPicPr>
          <p:cNvPr id="5" name="Picture 4">
            <a:extLst>
              <a:ext uri="{FF2B5EF4-FFF2-40B4-BE49-F238E27FC236}">
                <a16:creationId xmlns:a16="http://schemas.microsoft.com/office/drawing/2014/main" id="{43F12EA6-2E0C-FBC5-328E-6DBB406A9664}"/>
              </a:ext>
            </a:extLst>
          </p:cNvPr>
          <p:cNvPicPr>
            <a:picLocks noChangeAspect="1"/>
          </p:cNvPicPr>
          <p:nvPr/>
        </p:nvPicPr>
        <p:blipFill>
          <a:blip r:embed="rId33"/>
          <a:stretch>
            <a:fillRect/>
          </a:stretch>
        </p:blipFill>
        <p:spPr>
          <a:xfrm>
            <a:off x="8451138" y="1408797"/>
            <a:ext cx="3458058" cy="2467319"/>
          </a:xfrm>
          <a:prstGeom prst="rect">
            <a:avLst/>
          </a:prstGeom>
        </p:spPr>
      </p:pic>
    </p:spTree>
    <p:extLst>
      <p:ext uri="{BB962C8B-B14F-4D97-AF65-F5344CB8AC3E}">
        <p14:creationId xmlns:p14="http://schemas.microsoft.com/office/powerpoint/2010/main" val="103592829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4BC2CB-345E-0F2E-FB28-9ACB54C5A44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03ABCD3-C37B-C058-965E-E86E6391B31D}"/>
              </a:ext>
            </a:extLst>
          </p:cNvPr>
          <p:cNvSpPr txBox="1">
            <a:spLocks/>
          </p:cNvSpPr>
          <p:nvPr/>
        </p:nvSpPr>
        <p:spPr>
          <a:xfrm>
            <a:off x="3393469" y="197047"/>
            <a:ext cx="5906173" cy="68817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a:latin typeface="+mn-lt"/>
              </a:rPr>
              <a:t>Insulator EB(t) (n = n(</a:t>
            </a:r>
            <a:r>
              <a:rPr lang="el-GR" sz="3600" b="1" u="sng">
                <a:latin typeface="+mn-lt"/>
              </a:rPr>
              <a:t>ω</a:t>
            </a:r>
            <a:r>
              <a:rPr lang="en-US" sz="3600" b="1" u="sng">
                <a:latin typeface="+mn-lt"/>
              </a:rPr>
              <a:t>))</a:t>
            </a:r>
          </a:p>
        </p:txBody>
      </p:sp>
      <p:sp>
        <p:nvSpPr>
          <p:cNvPr id="3" name="TextBox 2">
            <a:extLst>
              <a:ext uri="{FF2B5EF4-FFF2-40B4-BE49-F238E27FC236}">
                <a16:creationId xmlns:a16="http://schemas.microsoft.com/office/drawing/2014/main" id="{569AE8D2-B953-6087-B881-99D59C9A3C62}"/>
              </a:ext>
            </a:extLst>
          </p:cNvPr>
          <p:cNvSpPr txBox="1"/>
          <p:nvPr/>
        </p:nvSpPr>
        <p:spPr>
          <a:xfrm>
            <a:off x="585507" y="1411202"/>
            <a:ext cx="8848161" cy="830997"/>
          </a:xfrm>
          <a:prstGeom prst="rect">
            <a:avLst/>
          </a:prstGeom>
          <a:noFill/>
        </p:spPr>
        <p:txBody>
          <a:bodyPr wrap="square" rtlCol="0">
            <a:spAutoFit/>
          </a:bodyPr>
          <a:lstStyle/>
          <a:p>
            <a:r>
              <a:rPr lang="en-US" sz="1600" b="1"/>
              <a:t>Anomolous Dispersion </a:t>
            </a:r>
            <a:r>
              <a:rPr lang="en-US" sz="1600"/>
              <a:t>is the region in Re[n(w)] where it slows downward, indicating that for increasing frequency, the real part of the index of refraction, which controls bending, goes down.  This happens near resonant frequencies.  Interestingly, at the resonant frequency Re[n(w)] = 1.</a:t>
            </a:r>
          </a:p>
        </p:txBody>
      </p:sp>
      <p:pic>
        <p:nvPicPr>
          <p:cNvPr id="7" name="Picture 1">
            <a:extLst>
              <a:ext uri="{FF2B5EF4-FFF2-40B4-BE49-F238E27FC236}">
                <a16:creationId xmlns:a16="http://schemas.microsoft.com/office/drawing/2014/main" id="{BB3568FD-6715-76AC-985B-39424014A95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5507" y="2573655"/>
            <a:ext cx="3651213" cy="28659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xmlns:p14="http://schemas.microsoft.com/office/powerpoint/2010/main">
        <mc:Choice Requires="p14">
          <p:contentPart p14:bwMode="auto" r:id="rId4">
            <p14:nvContentPartPr>
              <p14:cNvPr id="8" name="Ink 7">
                <a:extLst>
                  <a:ext uri="{FF2B5EF4-FFF2-40B4-BE49-F238E27FC236}">
                    <a16:creationId xmlns:a16="http://schemas.microsoft.com/office/drawing/2014/main" id="{9B9EA594-A972-AF32-055C-511CA6FE1243}"/>
                  </a:ext>
                </a:extLst>
              </p14:cNvPr>
              <p14:cNvContentPartPr/>
              <p14:nvPr/>
            </p14:nvContentPartPr>
            <p14:xfrm>
              <a:off x="2290588" y="3048000"/>
              <a:ext cx="493251" cy="1671922"/>
            </p14:xfrm>
          </p:contentPart>
        </mc:Choice>
        <mc:Fallback xmlns="">
          <p:pic>
            <p:nvPicPr>
              <p:cNvPr id="8" name="Ink 7">
                <a:extLst>
                  <a:ext uri="{FF2B5EF4-FFF2-40B4-BE49-F238E27FC236}">
                    <a16:creationId xmlns:a16="http://schemas.microsoft.com/office/drawing/2014/main" id="{9B9EA594-A972-AF32-055C-511CA6FE1243}"/>
                  </a:ext>
                </a:extLst>
              </p:cNvPr>
              <p:cNvPicPr/>
              <p:nvPr/>
            </p:nvPicPr>
            <p:blipFill>
              <a:blip r:embed="rId5"/>
              <a:stretch>
                <a:fillRect/>
              </a:stretch>
            </p:blipFill>
            <p:spPr>
              <a:xfrm>
                <a:off x="2281580" y="3039000"/>
                <a:ext cx="510906" cy="1689563"/>
              </a:xfrm>
              <a:prstGeom prst="rect">
                <a:avLst/>
              </a:prstGeom>
            </p:spPr>
          </p:pic>
        </mc:Fallback>
      </mc:AlternateContent>
    </p:spTree>
    <p:extLst>
      <p:ext uri="{BB962C8B-B14F-4D97-AF65-F5344CB8AC3E}">
        <p14:creationId xmlns:p14="http://schemas.microsoft.com/office/powerpoint/2010/main" val="385750619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AC20CC-D074-4FF2-B8E9-34E530EFBE0E}"/>
              </a:ext>
            </a:extLst>
          </p:cNvPr>
          <p:cNvSpPr>
            <a:spLocks noGrp="1"/>
          </p:cNvSpPr>
          <p:nvPr>
            <p:ph type="ctrTitle"/>
          </p:nvPr>
        </p:nvSpPr>
        <p:spPr>
          <a:xfrm>
            <a:off x="2797843" y="50595"/>
            <a:ext cx="6837577" cy="695286"/>
          </a:xfrm>
        </p:spPr>
        <p:txBody>
          <a:bodyPr>
            <a:normAutofit fontScale="90000"/>
          </a:bodyPr>
          <a:lstStyle/>
          <a:p>
            <a:r>
              <a:rPr lang="en-US" sz="3600" b="1" u="sng">
                <a:latin typeface="+mn-lt"/>
              </a:rPr>
              <a:t>Static Maxwell’s </a:t>
            </a:r>
            <a:r>
              <a:rPr lang="en-US" sz="3600" b="1" u="sng" dirty="0">
                <a:latin typeface="+mn-lt"/>
              </a:rPr>
              <a:t>Equations </a:t>
            </a:r>
            <a:r>
              <a:rPr lang="en-US" sz="3600" b="1" u="sng">
                <a:latin typeface="+mn-lt"/>
              </a:rPr>
              <a:t>in Metals</a:t>
            </a:r>
            <a:endParaRPr lang="en-US" sz="3600" b="1" u="sng" dirty="0">
              <a:latin typeface="+mn-lt"/>
            </a:endParaRPr>
          </a:p>
        </p:txBody>
      </p:sp>
      <p:sp>
        <p:nvSpPr>
          <p:cNvPr id="12" name="Rectangle 9">
            <a:extLst>
              <a:ext uri="{FF2B5EF4-FFF2-40B4-BE49-F238E27FC236}">
                <a16:creationId xmlns:a16="http://schemas.microsoft.com/office/drawing/2014/main" id="{4F42CC6D-E9B7-41EA-8214-BE00EFD35178}"/>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5" name="Rectangle 16">
            <a:extLst>
              <a:ext uri="{FF2B5EF4-FFF2-40B4-BE49-F238E27FC236}">
                <a16:creationId xmlns:a16="http://schemas.microsoft.com/office/drawing/2014/main" id="{D22B50FF-E6E1-438A-9865-87E51410707D}"/>
              </a:ext>
            </a:extLst>
          </p:cNvPr>
          <p:cNvSpPr>
            <a:spLocks noChangeArrowheads="1"/>
          </p:cNvSpPr>
          <p:nvPr/>
        </p:nvSpPr>
        <p:spPr bwMode="auto">
          <a:xfrm>
            <a:off x="62845" y="61486"/>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TextBox 3">
            <a:extLst>
              <a:ext uri="{FF2B5EF4-FFF2-40B4-BE49-F238E27FC236}">
                <a16:creationId xmlns:a16="http://schemas.microsoft.com/office/drawing/2014/main" id="{66B91D5E-C854-45C1-9141-640537588017}"/>
              </a:ext>
            </a:extLst>
          </p:cNvPr>
          <p:cNvSpPr txBox="1"/>
          <p:nvPr/>
        </p:nvSpPr>
        <p:spPr>
          <a:xfrm>
            <a:off x="257129" y="2063554"/>
            <a:ext cx="2996782" cy="369332"/>
          </a:xfrm>
          <a:prstGeom prst="rect">
            <a:avLst/>
          </a:prstGeom>
          <a:noFill/>
        </p:spPr>
        <p:txBody>
          <a:bodyPr wrap="none" rtlCol="0">
            <a:spAutoFit/>
          </a:bodyPr>
          <a:lstStyle/>
          <a:p>
            <a:r>
              <a:rPr lang="en-US" b="1"/>
              <a:t>Constant local susceptibilities</a:t>
            </a:r>
          </a:p>
        </p:txBody>
      </p:sp>
      <p:graphicFrame>
        <p:nvGraphicFramePr>
          <p:cNvPr id="18" name="Object 17">
            <a:extLst>
              <a:ext uri="{FF2B5EF4-FFF2-40B4-BE49-F238E27FC236}">
                <a16:creationId xmlns:a16="http://schemas.microsoft.com/office/drawing/2014/main" id="{4971A8B3-D865-4D0E-90CA-0D70FCDE9E59}"/>
              </a:ext>
            </a:extLst>
          </p:cNvPr>
          <p:cNvGraphicFramePr>
            <a:graphicFrameLocks noChangeAspect="1"/>
          </p:cNvGraphicFramePr>
          <p:nvPr>
            <p:extLst>
              <p:ext uri="{D42A27DB-BD31-4B8C-83A1-F6EECF244321}">
                <p14:modId xmlns:p14="http://schemas.microsoft.com/office/powerpoint/2010/main" val="3300437880"/>
              </p:ext>
            </p:extLst>
          </p:nvPr>
        </p:nvGraphicFramePr>
        <p:xfrm>
          <a:off x="363854" y="3067175"/>
          <a:ext cx="3537585" cy="575578"/>
        </p:xfrm>
        <a:graphic>
          <a:graphicData uri="http://schemas.openxmlformats.org/presentationml/2006/ole">
            <mc:AlternateContent xmlns:mc="http://schemas.openxmlformats.org/markup-compatibility/2006">
              <mc:Choice xmlns:v="urn:schemas-microsoft-com:vml" Requires="v">
                <p:oleObj name="Equation" r:id="rId3" imgW="2793960" imgH="457200" progId="Equation.DSMT4">
                  <p:embed/>
                </p:oleObj>
              </mc:Choice>
              <mc:Fallback>
                <p:oleObj name="Equation" r:id="rId3" imgW="2793960" imgH="457200" progId="Equation.DSMT4">
                  <p:embed/>
                  <p:pic>
                    <p:nvPicPr>
                      <p:cNvPr id="18" name="Object 17">
                        <a:extLst>
                          <a:ext uri="{FF2B5EF4-FFF2-40B4-BE49-F238E27FC236}">
                            <a16:creationId xmlns:a16="http://schemas.microsoft.com/office/drawing/2014/main" id="{4971A8B3-D865-4D0E-90CA-0D70FCDE9E59}"/>
                          </a:ext>
                        </a:extLst>
                      </p:cNvPr>
                      <p:cNvPicPr>
                        <a:picLocks noChangeAspect="1" noChangeArrowheads="1"/>
                      </p:cNvPicPr>
                      <p:nvPr/>
                    </p:nvPicPr>
                    <p:blipFill>
                      <a:blip r:embed="rId4"/>
                      <a:srcRect/>
                      <a:stretch>
                        <a:fillRect/>
                      </a:stretch>
                    </p:blipFill>
                    <p:spPr bwMode="auto">
                      <a:xfrm>
                        <a:off x="363854" y="3067175"/>
                        <a:ext cx="3537585" cy="575578"/>
                      </a:xfrm>
                      <a:prstGeom prst="rect">
                        <a:avLst/>
                      </a:prstGeom>
                      <a:solidFill>
                        <a:srgbClr val="CCFFCC"/>
                      </a:solidFill>
                    </p:spPr>
                  </p:pic>
                </p:oleObj>
              </mc:Fallback>
            </mc:AlternateContent>
          </a:graphicData>
        </a:graphic>
      </p:graphicFrame>
      <p:sp>
        <p:nvSpPr>
          <p:cNvPr id="7" name="TextBox 6">
            <a:extLst>
              <a:ext uri="{FF2B5EF4-FFF2-40B4-BE49-F238E27FC236}">
                <a16:creationId xmlns:a16="http://schemas.microsoft.com/office/drawing/2014/main" id="{3E0ACBF2-82B0-49FA-B1CD-329B91271ED7}"/>
              </a:ext>
            </a:extLst>
          </p:cNvPr>
          <p:cNvSpPr txBox="1"/>
          <p:nvPr/>
        </p:nvSpPr>
        <p:spPr>
          <a:xfrm>
            <a:off x="257129" y="2473090"/>
            <a:ext cx="4680631" cy="523220"/>
          </a:xfrm>
          <a:prstGeom prst="rect">
            <a:avLst/>
          </a:prstGeom>
          <a:noFill/>
        </p:spPr>
        <p:txBody>
          <a:bodyPr wrap="square" rtlCol="0">
            <a:spAutoFit/>
          </a:bodyPr>
          <a:lstStyle/>
          <a:p>
            <a:r>
              <a:rPr lang="en-US" sz="1400"/>
              <a:t>ρ</a:t>
            </a:r>
            <a:r>
              <a:rPr lang="en-US" sz="1400" baseline="-25000"/>
              <a:t>ind</a:t>
            </a:r>
            <a:r>
              <a:rPr lang="en-US" sz="1400"/>
              <a:t> equation obtained by setting j</a:t>
            </a:r>
            <a:r>
              <a:rPr lang="en-US" sz="1400" baseline="-25000"/>
              <a:t>ind</a:t>
            </a:r>
            <a:r>
              <a:rPr lang="en-US" sz="1400"/>
              <a:t> (sans magnetic part) = 0.  This gives us the equilibrium induced charge density.</a:t>
            </a:r>
          </a:p>
        </p:txBody>
      </p:sp>
      <p:sp>
        <p:nvSpPr>
          <p:cNvPr id="39" name="TextBox 38">
            <a:extLst>
              <a:ext uri="{FF2B5EF4-FFF2-40B4-BE49-F238E27FC236}">
                <a16:creationId xmlns:a16="http://schemas.microsoft.com/office/drawing/2014/main" id="{45F53E0A-CB03-4BE1-9ADA-9C0CBA8178A3}"/>
              </a:ext>
            </a:extLst>
          </p:cNvPr>
          <p:cNvSpPr txBox="1"/>
          <p:nvPr/>
        </p:nvSpPr>
        <p:spPr>
          <a:xfrm>
            <a:off x="257129" y="3758953"/>
            <a:ext cx="3405188" cy="307777"/>
          </a:xfrm>
          <a:prstGeom prst="rect">
            <a:avLst/>
          </a:prstGeom>
          <a:noFill/>
        </p:spPr>
        <p:txBody>
          <a:bodyPr wrap="square" rtlCol="0">
            <a:spAutoFit/>
          </a:bodyPr>
          <a:lstStyle/>
          <a:p>
            <a:r>
              <a:rPr lang="en-US" sz="1400"/>
              <a:t>The Magnetization constitutive relation is:</a:t>
            </a:r>
          </a:p>
        </p:txBody>
      </p:sp>
      <p:sp>
        <p:nvSpPr>
          <p:cNvPr id="40" name="TextBox 39">
            <a:extLst>
              <a:ext uri="{FF2B5EF4-FFF2-40B4-BE49-F238E27FC236}">
                <a16:creationId xmlns:a16="http://schemas.microsoft.com/office/drawing/2014/main" id="{1FC2A8A8-1970-4F50-962F-9F0321577AB4}"/>
              </a:ext>
            </a:extLst>
          </p:cNvPr>
          <p:cNvSpPr txBox="1"/>
          <p:nvPr/>
        </p:nvSpPr>
        <p:spPr>
          <a:xfrm>
            <a:off x="6699845" y="2645135"/>
            <a:ext cx="1906809" cy="307777"/>
          </a:xfrm>
          <a:prstGeom prst="rect">
            <a:avLst/>
          </a:prstGeom>
          <a:noFill/>
        </p:spPr>
        <p:txBody>
          <a:bodyPr wrap="square" rtlCol="0">
            <a:spAutoFit/>
          </a:bodyPr>
          <a:lstStyle/>
          <a:p>
            <a:r>
              <a:rPr lang="en-US" sz="1400" dirty="0"/>
              <a:t>Filling these into ME’s :</a:t>
            </a:r>
          </a:p>
        </p:txBody>
      </p:sp>
      <p:graphicFrame>
        <p:nvGraphicFramePr>
          <p:cNvPr id="10" name="Object 9">
            <a:extLst>
              <a:ext uri="{FF2B5EF4-FFF2-40B4-BE49-F238E27FC236}">
                <a16:creationId xmlns:a16="http://schemas.microsoft.com/office/drawing/2014/main" id="{DE642BF9-67EF-4918-A838-2EAAE23BA680}"/>
              </a:ext>
            </a:extLst>
          </p:cNvPr>
          <p:cNvGraphicFramePr>
            <a:graphicFrameLocks noChangeAspect="1"/>
          </p:cNvGraphicFramePr>
          <p:nvPr>
            <p:extLst>
              <p:ext uri="{D42A27DB-BD31-4B8C-83A1-F6EECF244321}">
                <p14:modId xmlns:p14="http://schemas.microsoft.com/office/powerpoint/2010/main" val="323936966"/>
              </p:ext>
            </p:extLst>
          </p:nvPr>
        </p:nvGraphicFramePr>
        <p:xfrm>
          <a:off x="6808017" y="3059545"/>
          <a:ext cx="1798637" cy="1233488"/>
        </p:xfrm>
        <a:graphic>
          <a:graphicData uri="http://schemas.openxmlformats.org/presentationml/2006/ole">
            <mc:AlternateContent xmlns:mc="http://schemas.openxmlformats.org/markup-compatibility/2006">
              <mc:Choice xmlns:v="urn:schemas-microsoft-com:vml" Requires="v">
                <p:oleObj name="Equation" r:id="rId5" imgW="1371600" imgH="939600" progId="Equation.DSMT4">
                  <p:embed/>
                </p:oleObj>
              </mc:Choice>
              <mc:Fallback>
                <p:oleObj name="Equation" r:id="rId5" imgW="1371600" imgH="939600" progId="Equation.DSMT4">
                  <p:embed/>
                  <p:pic>
                    <p:nvPicPr>
                      <p:cNvPr id="10" name="Object 9">
                        <a:extLst>
                          <a:ext uri="{FF2B5EF4-FFF2-40B4-BE49-F238E27FC236}">
                            <a16:creationId xmlns:a16="http://schemas.microsoft.com/office/drawing/2014/main" id="{DE642BF9-67EF-4918-A838-2EAAE23BA680}"/>
                          </a:ext>
                        </a:extLst>
                      </p:cNvPr>
                      <p:cNvPicPr>
                        <a:picLocks noChangeAspect="1" noChangeArrowheads="1"/>
                      </p:cNvPicPr>
                      <p:nvPr/>
                    </p:nvPicPr>
                    <p:blipFill>
                      <a:blip r:embed="rId6"/>
                      <a:srcRect/>
                      <a:stretch>
                        <a:fillRect/>
                      </a:stretch>
                    </p:blipFill>
                    <p:spPr bwMode="auto">
                      <a:xfrm>
                        <a:off x="6808017" y="3059545"/>
                        <a:ext cx="1798637" cy="1233488"/>
                      </a:xfrm>
                      <a:prstGeom prst="rect">
                        <a:avLst/>
                      </a:prstGeom>
                      <a:noFill/>
                    </p:spPr>
                  </p:pic>
                </p:oleObj>
              </mc:Fallback>
            </mc:AlternateContent>
          </a:graphicData>
        </a:graphic>
      </p:graphicFrame>
      <p:sp>
        <p:nvSpPr>
          <p:cNvPr id="41" name="TextBox 40">
            <a:extLst>
              <a:ext uri="{FF2B5EF4-FFF2-40B4-BE49-F238E27FC236}">
                <a16:creationId xmlns:a16="http://schemas.microsoft.com/office/drawing/2014/main" id="{4A00C7D6-7F1C-4EB3-91D9-32F2DEC87D30}"/>
              </a:ext>
            </a:extLst>
          </p:cNvPr>
          <p:cNvSpPr txBox="1"/>
          <p:nvPr/>
        </p:nvSpPr>
        <p:spPr>
          <a:xfrm>
            <a:off x="6808017" y="4426724"/>
            <a:ext cx="956953" cy="307777"/>
          </a:xfrm>
          <a:prstGeom prst="rect">
            <a:avLst/>
          </a:prstGeom>
          <a:noFill/>
        </p:spPr>
        <p:txBody>
          <a:bodyPr wrap="square" rtlCol="0">
            <a:spAutoFit/>
          </a:bodyPr>
          <a:lstStyle/>
          <a:p>
            <a:r>
              <a:rPr lang="en-US" sz="1400" dirty="0"/>
              <a:t>We get:</a:t>
            </a:r>
          </a:p>
        </p:txBody>
      </p:sp>
      <p:graphicFrame>
        <p:nvGraphicFramePr>
          <p:cNvPr id="42" name="Object 41">
            <a:extLst>
              <a:ext uri="{FF2B5EF4-FFF2-40B4-BE49-F238E27FC236}">
                <a16:creationId xmlns:a16="http://schemas.microsoft.com/office/drawing/2014/main" id="{022260E6-E842-49A5-BEF2-52F6BB1C8804}"/>
              </a:ext>
            </a:extLst>
          </p:cNvPr>
          <p:cNvGraphicFramePr>
            <a:graphicFrameLocks noChangeAspect="1"/>
          </p:cNvGraphicFramePr>
          <p:nvPr>
            <p:extLst>
              <p:ext uri="{D42A27DB-BD31-4B8C-83A1-F6EECF244321}">
                <p14:modId xmlns:p14="http://schemas.microsoft.com/office/powerpoint/2010/main" val="3202711229"/>
              </p:ext>
            </p:extLst>
          </p:nvPr>
        </p:nvGraphicFramePr>
        <p:xfrm>
          <a:off x="6902960" y="4806995"/>
          <a:ext cx="2166938" cy="1933575"/>
        </p:xfrm>
        <a:graphic>
          <a:graphicData uri="http://schemas.openxmlformats.org/presentationml/2006/ole">
            <mc:AlternateContent xmlns:mc="http://schemas.openxmlformats.org/markup-compatibility/2006">
              <mc:Choice xmlns:v="urn:schemas-microsoft-com:vml" Requires="v">
                <p:oleObj name="Equation" r:id="rId7" imgW="1765080" imgH="1574640" progId="Equation.DSMT4">
                  <p:embed/>
                </p:oleObj>
              </mc:Choice>
              <mc:Fallback>
                <p:oleObj name="Equation" r:id="rId7" imgW="1765080" imgH="1574640" progId="Equation.DSMT4">
                  <p:embed/>
                  <p:pic>
                    <p:nvPicPr>
                      <p:cNvPr id="42" name="Object 41">
                        <a:extLst>
                          <a:ext uri="{FF2B5EF4-FFF2-40B4-BE49-F238E27FC236}">
                            <a16:creationId xmlns:a16="http://schemas.microsoft.com/office/drawing/2014/main" id="{022260E6-E842-49A5-BEF2-52F6BB1C8804}"/>
                          </a:ext>
                        </a:extLst>
                      </p:cNvPr>
                      <p:cNvPicPr>
                        <a:picLocks noChangeAspect="1" noChangeArrowheads="1"/>
                      </p:cNvPicPr>
                      <p:nvPr/>
                    </p:nvPicPr>
                    <p:blipFill>
                      <a:blip r:embed="rId8"/>
                      <a:srcRect/>
                      <a:stretch>
                        <a:fillRect/>
                      </a:stretch>
                    </p:blipFill>
                    <p:spPr bwMode="auto">
                      <a:xfrm>
                        <a:off x="6902960" y="4806995"/>
                        <a:ext cx="2166938" cy="1933575"/>
                      </a:xfrm>
                      <a:prstGeom prst="rect">
                        <a:avLst/>
                      </a:prstGeom>
                      <a:solidFill>
                        <a:srgbClr val="CCFFCC"/>
                      </a:solidFill>
                    </p:spPr>
                  </p:pic>
                </p:oleObj>
              </mc:Fallback>
            </mc:AlternateContent>
          </a:graphicData>
        </a:graphic>
      </p:graphicFrame>
      <p:sp>
        <p:nvSpPr>
          <p:cNvPr id="26" name="TextBox 25">
            <a:extLst>
              <a:ext uri="{FF2B5EF4-FFF2-40B4-BE49-F238E27FC236}">
                <a16:creationId xmlns:a16="http://schemas.microsoft.com/office/drawing/2014/main" id="{912D7909-F626-4121-8AAA-8E3B4BCFBC11}"/>
              </a:ext>
            </a:extLst>
          </p:cNvPr>
          <p:cNvSpPr txBox="1"/>
          <p:nvPr/>
        </p:nvSpPr>
        <p:spPr>
          <a:xfrm flipH="1">
            <a:off x="257129" y="1026614"/>
            <a:ext cx="11502188" cy="954107"/>
          </a:xfrm>
          <a:prstGeom prst="rect">
            <a:avLst/>
          </a:prstGeom>
          <a:noFill/>
        </p:spPr>
        <p:txBody>
          <a:bodyPr wrap="square" rtlCol="0">
            <a:spAutoFit/>
          </a:bodyPr>
          <a:lstStyle/>
          <a:p>
            <a:r>
              <a:rPr lang="en-US" sz="1400" dirty="0"/>
              <a:t>For a metal, things are a bit different</a:t>
            </a:r>
            <a:r>
              <a:rPr lang="en-US" sz="1400"/>
              <a:t>.  Electrons </a:t>
            </a:r>
            <a:r>
              <a:rPr lang="en-US" sz="1400" dirty="0"/>
              <a:t>are free to roam the interior, and their equilibrium arrangement will be </a:t>
            </a:r>
            <a:r>
              <a:rPr lang="en-US" sz="1400"/>
              <a:t>determined by </a:t>
            </a:r>
            <a:r>
              <a:rPr lang="en-US" sz="1400" dirty="0"/>
              <a:t>the ambient electric potential</a:t>
            </a:r>
            <a:r>
              <a:rPr lang="en-US" sz="1400"/>
              <a:t>.  Gradients in the charge density will drive an electric current, as will an Electric field.  And </a:t>
            </a:r>
            <a:r>
              <a:rPr lang="en-US" sz="1400" dirty="0"/>
              <a:t>we may also have, in the time-independent equilibrium situation, an effective current coming from magnetization induced by the external magnetic field (this will manifest mainly in a small paramagnetic susceptibility of the electron spins).  Assuming constant susceptibilities….</a:t>
            </a:r>
            <a:endParaRPr lang="en-US" sz="1600" dirty="0"/>
          </a:p>
        </p:txBody>
      </p:sp>
      <p:graphicFrame>
        <p:nvGraphicFramePr>
          <p:cNvPr id="20" name="Object 19">
            <a:extLst>
              <a:ext uri="{FF2B5EF4-FFF2-40B4-BE49-F238E27FC236}">
                <a16:creationId xmlns:a16="http://schemas.microsoft.com/office/drawing/2014/main" id="{54A687BA-5251-4B6E-BEC8-0D618807E73A}"/>
              </a:ext>
            </a:extLst>
          </p:cNvPr>
          <p:cNvGraphicFramePr>
            <a:graphicFrameLocks noChangeAspect="1"/>
          </p:cNvGraphicFramePr>
          <p:nvPr>
            <p:extLst>
              <p:ext uri="{D42A27DB-BD31-4B8C-83A1-F6EECF244321}">
                <p14:modId xmlns:p14="http://schemas.microsoft.com/office/powerpoint/2010/main" val="1566165373"/>
              </p:ext>
            </p:extLst>
          </p:nvPr>
        </p:nvGraphicFramePr>
        <p:xfrm>
          <a:off x="363854" y="5624655"/>
          <a:ext cx="2538412" cy="1089025"/>
        </p:xfrm>
        <a:graphic>
          <a:graphicData uri="http://schemas.openxmlformats.org/presentationml/2006/ole">
            <mc:AlternateContent xmlns:mc="http://schemas.openxmlformats.org/markup-compatibility/2006">
              <mc:Choice xmlns:v="urn:schemas-microsoft-com:vml" Requires="v">
                <p:oleObj name="Equation" r:id="rId9" imgW="2070000" imgH="888840" progId="Equation.DSMT4">
                  <p:embed/>
                </p:oleObj>
              </mc:Choice>
              <mc:Fallback>
                <p:oleObj name="Equation" r:id="rId9" imgW="2070000" imgH="888840" progId="Equation.DSMT4">
                  <p:embed/>
                  <p:pic>
                    <p:nvPicPr>
                      <p:cNvPr id="0" name=""/>
                      <p:cNvPicPr/>
                      <p:nvPr/>
                    </p:nvPicPr>
                    <p:blipFill>
                      <a:blip r:embed="rId10"/>
                      <a:stretch>
                        <a:fillRect/>
                      </a:stretch>
                    </p:blipFill>
                    <p:spPr>
                      <a:xfrm>
                        <a:off x="363854" y="5624655"/>
                        <a:ext cx="2538412" cy="1089025"/>
                      </a:xfrm>
                      <a:prstGeom prst="rect">
                        <a:avLst/>
                      </a:prstGeom>
                      <a:solidFill>
                        <a:schemeClr val="accent1">
                          <a:lumMod val="40000"/>
                          <a:lumOff val="60000"/>
                          <a:alpha val="50000"/>
                        </a:schemeClr>
                      </a:solidFill>
                    </p:spPr>
                  </p:pic>
                </p:oleObj>
              </mc:Fallback>
            </mc:AlternateContent>
          </a:graphicData>
        </a:graphic>
      </p:graphicFrame>
      <p:sp>
        <p:nvSpPr>
          <p:cNvPr id="30" name="TextBox 29">
            <a:extLst>
              <a:ext uri="{FF2B5EF4-FFF2-40B4-BE49-F238E27FC236}">
                <a16:creationId xmlns:a16="http://schemas.microsoft.com/office/drawing/2014/main" id="{BCCF8871-D883-4761-913E-EEF68467CEC4}"/>
              </a:ext>
            </a:extLst>
          </p:cNvPr>
          <p:cNvSpPr txBox="1"/>
          <p:nvPr/>
        </p:nvSpPr>
        <p:spPr>
          <a:xfrm>
            <a:off x="257129" y="4812515"/>
            <a:ext cx="5554391" cy="738664"/>
          </a:xfrm>
          <a:prstGeom prst="rect">
            <a:avLst/>
          </a:prstGeom>
          <a:noFill/>
        </p:spPr>
        <p:txBody>
          <a:bodyPr wrap="square" rtlCol="0">
            <a:spAutoFit/>
          </a:bodyPr>
          <a:lstStyle/>
          <a:p>
            <a:r>
              <a:rPr lang="en-US" sz="1400" dirty="0"/>
              <a:t>Can </a:t>
            </a:r>
            <a:r>
              <a:rPr lang="en-US" sz="1400"/>
              <a:t>use basic models to get susceptibilities (except for magnetic).  For </a:t>
            </a:r>
            <a:r>
              <a:rPr lang="el-GR" sz="1400"/>
              <a:t>χ</a:t>
            </a:r>
            <a:r>
              <a:rPr lang="en-US" sz="1400" baseline="30000"/>
              <a:t>irr</a:t>
            </a:r>
            <a:r>
              <a:rPr lang="en-US" sz="1400"/>
              <a:t> we basically set j</a:t>
            </a:r>
            <a:r>
              <a:rPr lang="en-US" sz="1400" baseline="-25000"/>
              <a:t>ind</a:t>
            </a:r>
            <a:r>
              <a:rPr lang="en-US" sz="1400"/>
              <a:t>  (sans magnetic part) = 0.  Electric </a:t>
            </a:r>
            <a:r>
              <a:rPr lang="en-US" sz="1400" dirty="0"/>
              <a:t>susceptibility is very high, and magnetic susceptibility very low.</a:t>
            </a:r>
          </a:p>
        </p:txBody>
      </p:sp>
      <p:graphicFrame>
        <p:nvGraphicFramePr>
          <p:cNvPr id="3" name="Object 2">
            <a:extLst>
              <a:ext uri="{FF2B5EF4-FFF2-40B4-BE49-F238E27FC236}">
                <a16:creationId xmlns:a16="http://schemas.microsoft.com/office/drawing/2014/main" id="{560B1586-2476-D3B4-648E-FC10DEECE3B0}"/>
              </a:ext>
            </a:extLst>
          </p:cNvPr>
          <p:cNvGraphicFramePr>
            <a:graphicFrameLocks noChangeAspect="1"/>
          </p:cNvGraphicFramePr>
          <p:nvPr>
            <p:extLst>
              <p:ext uri="{D42A27DB-BD31-4B8C-83A1-F6EECF244321}">
                <p14:modId xmlns:p14="http://schemas.microsoft.com/office/powerpoint/2010/main" val="1331621732"/>
              </p:ext>
            </p:extLst>
          </p:nvPr>
        </p:nvGraphicFramePr>
        <p:xfrm>
          <a:off x="363855" y="4116391"/>
          <a:ext cx="2840037" cy="566737"/>
        </p:xfrm>
        <a:graphic>
          <a:graphicData uri="http://schemas.openxmlformats.org/presentationml/2006/ole">
            <mc:AlternateContent xmlns:mc="http://schemas.openxmlformats.org/markup-compatibility/2006">
              <mc:Choice xmlns:v="urn:schemas-microsoft-com:vml" Requires="v">
                <p:oleObj name="Equation" r:id="rId11" imgW="2839434" imgH="567086" progId="Equation.DSMT4">
                  <p:embed/>
                </p:oleObj>
              </mc:Choice>
              <mc:Fallback>
                <p:oleObj name="Equation" r:id="rId11" imgW="2839434" imgH="567086" progId="Equation.DSMT4">
                  <p:embed/>
                  <p:pic>
                    <p:nvPicPr>
                      <p:cNvPr id="0" name=""/>
                      <p:cNvPicPr/>
                      <p:nvPr/>
                    </p:nvPicPr>
                    <p:blipFill>
                      <a:blip r:embed="rId12"/>
                      <a:stretch>
                        <a:fillRect/>
                      </a:stretch>
                    </p:blipFill>
                    <p:spPr>
                      <a:xfrm>
                        <a:off x="363855" y="4116391"/>
                        <a:ext cx="2840037" cy="566737"/>
                      </a:xfrm>
                      <a:prstGeom prst="rect">
                        <a:avLst/>
                      </a:prstGeom>
                      <a:solidFill>
                        <a:srgbClr val="CCFFCC"/>
                      </a:solidFill>
                    </p:spPr>
                  </p:pic>
                </p:oleObj>
              </mc:Fallback>
            </mc:AlternateContent>
          </a:graphicData>
        </a:graphic>
      </p:graphicFrame>
      <mc:AlternateContent xmlns:mc="http://schemas.openxmlformats.org/markup-compatibility/2006" xmlns:p14="http://schemas.microsoft.com/office/powerpoint/2010/main">
        <mc:Choice Requires="p14">
          <p:contentPart p14:bwMode="auto" r:id="rId13">
            <p14:nvContentPartPr>
              <p14:cNvPr id="5" name="Ink 4">
                <a:extLst>
                  <a:ext uri="{FF2B5EF4-FFF2-40B4-BE49-F238E27FC236}">
                    <a16:creationId xmlns:a16="http://schemas.microsoft.com/office/drawing/2014/main" id="{76A2F3A9-3869-C468-8321-17C70D04BA3E}"/>
                  </a:ext>
                </a:extLst>
              </p14:cNvPr>
              <p14:cNvContentPartPr/>
              <p14:nvPr/>
            </p14:nvContentPartPr>
            <p14:xfrm>
              <a:off x="3677720" y="3718000"/>
              <a:ext cx="2842920" cy="2622960"/>
            </p14:xfrm>
          </p:contentPart>
        </mc:Choice>
        <mc:Fallback xmlns="">
          <p:pic>
            <p:nvPicPr>
              <p:cNvPr id="5" name="Ink 4">
                <a:extLst>
                  <a:ext uri="{FF2B5EF4-FFF2-40B4-BE49-F238E27FC236}">
                    <a16:creationId xmlns:a16="http://schemas.microsoft.com/office/drawing/2014/main" id="{76A2F3A9-3869-C468-8321-17C70D04BA3E}"/>
                  </a:ext>
                </a:extLst>
              </p:cNvPr>
              <p:cNvPicPr/>
              <p:nvPr/>
            </p:nvPicPr>
            <p:blipFill>
              <a:blip r:embed="rId14"/>
              <a:stretch>
                <a:fillRect/>
              </a:stretch>
            </p:blipFill>
            <p:spPr>
              <a:xfrm>
                <a:off x="3668720" y="3709000"/>
                <a:ext cx="2860560" cy="2640600"/>
              </a:xfrm>
              <a:prstGeom prst="rect">
                <a:avLst/>
              </a:prstGeom>
            </p:spPr>
          </p:pic>
        </mc:Fallback>
      </mc:AlternateContent>
    </p:spTree>
    <p:extLst>
      <p:ext uri="{BB962C8B-B14F-4D97-AF65-F5344CB8AC3E}">
        <p14:creationId xmlns:p14="http://schemas.microsoft.com/office/powerpoint/2010/main" val="205103537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35BB12-4F48-9951-3D70-5B0CDCC6FD2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ECE1EC0-FB5E-F381-6721-1512B23DA9F6}"/>
              </a:ext>
            </a:extLst>
          </p:cNvPr>
          <p:cNvSpPr>
            <a:spLocks noGrp="1"/>
          </p:cNvSpPr>
          <p:nvPr>
            <p:ph type="ctrTitle"/>
          </p:nvPr>
        </p:nvSpPr>
        <p:spPr>
          <a:xfrm>
            <a:off x="2797843" y="50595"/>
            <a:ext cx="6837577" cy="695286"/>
          </a:xfrm>
        </p:spPr>
        <p:txBody>
          <a:bodyPr>
            <a:normAutofit/>
          </a:bodyPr>
          <a:lstStyle/>
          <a:p>
            <a:r>
              <a:rPr lang="en-US" sz="3600" b="1" u="sng" dirty="0">
                <a:latin typeface="+mn-lt"/>
              </a:rPr>
              <a:t>Maxwell’s Equations in Metals</a:t>
            </a:r>
          </a:p>
        </p:txBody>
      </p:sp>
      <p:sp>
        <p:nvSpPr>
          <p:cNvPr id="12" name="Rectangle 9">
            <a:extLst>
              <a:ext uri="{FF2B5EF4-FFF2-40B4-BE49-F238E27FC236}">
                <a16:creationId xmlns:a16="http://schemas.microsoft.com/office/drawing/2014/main" id="{63A10E83-9953-F669-EC2C-E9EAE4B93D5C}"/>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5" name="Rectangle 16">
            <a:extLst>
              <a:ext uri="{FF2B5EF4-FFF2-40B4-BE49-F238E27FC236}">
                <a16:creationId xmlns:a16="http://schemas.microsoft.com/office/drawing/2014/main" id="{6F7CC3C9-49E3-FECD-BFF0-40972E566C31}"/>
              </a:ext>
            </a:extLst>
          </p:cNvPr>
          <p:cNvSpPr>
            <a:spLocks noChangeArrowheads="1"/>
          </p:cNvSpPr>
          <p:nvPr/>
        </p:nvSpPr>
        <p:spPr bwMode="auto">
          <a:xfrm>
            <a:off x="62845" y="61486"/>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5" name="Object 4">
            <a:extLst>
              <a:ext uri="{FF2B5EF4-FFF2-40B4-BE49-F238E27FC236}">
                <a16:creationId xmlns:a16="http://schemas.microsoft.com/office/drawing/2014/main" id="{AE1E2256-8F30-C090-7291-E1D5F5C9BABB}"/>
              </a:ext>
            </a:extLst>
          </p:cNvPr>
          <p:cNvGraphicFramePr>
            <a:graphicFrameLocks noChangeAspect="1"/>
          </p:cNvGraphicFramePr>
          <p:nvPr>
            <p:extLst>
              <p:ext uri="{D42A27DB-BD31-4B8C-83A1-F6EECF244321}">
                <p14:modId xmlns:p14="http://schemas.microsoft.com/office/powerpoint/2010/main" val="3375708903"/>
              </p:ext>
            </p:extLst>
          </p:nvPr>
        </p:nvGraphicFramePr>
        <p:xfrm>
          <a:off x="639080" y="2663259"/>
          <a:ext cx="1725457" cy="592953"/>
        </p:xfrm>
        <a:graphic>
          <a:graphicData uri="http://schemas.openxmlformats.org/presentationml/2006/ole">
            <mc:AlternateContent xmlns:mc="http://schemas.openxmlformats.org/markup-compatibility/2006">
              <mc:Choice xmlns:v="urn:schemas-microsoft-com:vml" Requires="v">
                <p:oleObj name="Equation" r:id="rId3" imgW="1257120" imgH="431640" progId="Equation.DSMT4">
                  <p:embed/>
                </p:oleObj>
              </mc:Choice>
              <mc:Fallback>
                <p:oleObj name="Equation" r:id="rId3" imgW="1257120" imgH="431640" progId="Equation.DSMT4">
                  <p:embed/>
                  <p:pic>
                    <p:nvPicPr>
                      <p:cNvPr id="5" name="Object 4">
                        <a:extLst>
                          <a:ext uri="{FF2B5EF4-FFF2-40B4-BE49-F238E27FC236}">
                            <a16:creationId xmlns:a16="http://schemas.microsoft.com/office/drawing/2014/main" id="{FCBA0BFD-6FC0-4786-A1F1-93934C04ECE5}"/>
                          </a:ext>
                        </a:extLst>
                      </p:cNvPr>
                      <p:cNvPicPr/>
                      <p:nvPr/>
                    </p:nvPicPr>
                    <p:blipFill>
                      <a:blip r:embed="rId4"/>
                      <a:stretch>
                        <a:fillRect/>
                      </a:stretch>
                    </p:blipFill>
                    <p:spPr>
                      <a:xfrm>
                        <a:off x="639080" y="2663259"/>
                        <a:ext cx="1725457" cy="592953"/>
                      </a:xfrm>
                      <a:prstGeom prst="rect">
                        <a:avLst/>
                      </a:prstGeom>
                    </p:spPr>
                  </p:pic>
                </p:oleObj>
              </mc:Fallback>
            </mc:AlternateContent>
          </a:graphicData>
        </a:graphic>
      </p:graphicFrame>
      <p:graphicFrame>
        <p:nvGraphicFramePr>
          <p:cNvPr id="9" name="Object 8">
            <a:extLst>
              <a:ext uri="{FF2B5EF4-FFF2-40B4-BE49-F238E27FC236}">
                <a16:creationId xmlns:a16="http://schemas.microsoft.com/office/drawing/2014/main" id="{F5E9F1BE-5451-6F86-4187-52B6D952AAED}"/>
              </a:ext>
            </a:extLst>
          </p:cNvPr>
          <p:cNvGraphicFramePr>
            <a:graphicFrameLocks noChangeAspect="1"/>
          </p:cNvGraphicFramePr>
          <p:nvPr>
            <p:extLst>
              <p:ext uri="{D42A27DB-BD31-4B8C-83A1-F6EECF244321}">
                <p14:modId xmlns:p14="http://schemas.microsoft.com/office/powerpoint/2010/main" val="2423085080"/>
              </p:ext>
            </p:extLst>
          </p:nvPr>
        </p:nvGraphicFramePr>
        <p:xfrm>
          <a:off x="1402061" y="5319501"/>
          <a:ext cx="1181100" cy="1158875"/>
        </p:xfrm>
        <a:graphic>
          <a:graphicData uri="http://schemas.openxmlformats.org/presentationml/2006/ole">
            <mc:AlternateContent xmlns:mc="http://schemas.openxmlformats.org/markup-compatibility/2006">
              <mc:Choice xmlns:v="urn:schemas-microsoft-com:vml" Requires="v">
                <p:oleObj name="Bitmap Image" r:id="rId5" imgW="2789162" imgH="2240474" progId="Paint.Picture">
                  <p:embed/>
                </p:oleObj>
              </mc:Choice>
              <mc:Fallback>
                <p:oleObj name="Bitmap Image" r:id="rId5" imgW="2789162" imgH="2240474" progId="Paint.Picture">
                  <p:embed/>
                  <p:pic>
                    <p:nvPicPr>
                      <p:cNvPr id="9" name="Object 8">
                        <a:extLst>
                          <a:ext uri="{FF2B5EF4-FFF2-40B4-BE49-F238E27FC236}">
                            <a16:creationId xmlns:a16="http://schemas.microsoft.com/office/drawing/2014/main" id="{F04FBE38-E316-4934-B9DB-D5075B23F3A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l="20287" t="21346" r="29713" b="17862"/>
                      <a:stretch>
                        <a:fillRect/>
                      </a:stretch>
                    </p:blipFill>
                    <p:spPr bwMode="auto">
                      <a:xfrm>
                        <a:off x="1402061" y="5319501"/>
                        <a:ext cx="1181100" cy="11588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4" name="Object 13">
            <a:extLst>
              <a:ext uri="{FF2B5EF4-FFF2-40B4-BE49-F238E27FC236}">
                <a16:creationId xmlns:a16="http://schemas.microsoft.com/office/drawing/2014/main" id="{38CBA6C5-70B6-3153-D17B-2FAC1731711C}"/>
              </a:ext>
            </a:extLst>
          </p:cNvPr>
          <p:cNvGraphicFramePr>
            <a:graphicFrameLocks noChangeAspect="1"/>
          </p:cNvGraphicFramePr>
          <p:nvPr>
            <p:extLst>
              <p:ext uri="{D42A27DB-BD31-4B8C-83A1-F6EECF244321}">
                <p14:modId xmlns:p14="http://schemas.microsoft.com/office/powerpoint/2010/main" val="3509318371"/>
              </p:ext>
            </p:extLst>
          </p:nvPr>
        </p:nvGraphicFramePr>
        <p:xfrm>
          <a:off x="3705470" y="4584841"/>
          <a:ext cx="5541372" cy="2001248"/>
        </p:xfrm>
        <a:graphic>
          <a:graphicData uri="http://schemas.openxmlformats.org/presentationml/2006/ole">
            <mc:AlternateContent xmlns:mc="http://schemas.openxmlformats.org/markup-compatibility/2006">
              <mc:Choice xmlns:v="urn:schemas-microsoft-com:vml" Requires="v">
                <p:oleObj name="Bitmap Image" r:id="rId7" imgW="6515665" imgH="2384762" progId="Paint.Picture">
                  <p:embed/>
                </p:oleObj>
              </mc:Choice>
              <mc:Fallback>
                <p:oleObj name="Bitmap Image" r:id="rId7" imgW="6515665" imgH="2384762" progId="Paint.Picture">
                  <p:embed/>
                  <p:pic>
                    <p:nvPicPr>
                      <p:cNvPr id="14" name="Object 13">
                        <a:extLst>
                          <a:ext uri="{FF2B5EF4-FFF2-40B4-BE49-F238E27FC236}">
                            <a16:creationId xmlns:a16="http://schemas.microsoft.com/office/drawing/2014/main" id="{88A3F30C-1F15-444C-BAF6-3D5B4BC945DA}"/>
                          </a:ext>
                        </a:extLst>
                      </p:cNvPr>
                      <p:cNvPicPr>
                        <a:picLocks noChangeAspect="1" noChangeArrowheads="1"/>
                      </p:cNvPicPr>
                      <p:nvPr/>
                    </p:nvPicPr>
                    <p:blipFill>
                      <a:blip r:embed="rId8">
                        <a:extLst>
                          <a:ext uri="{28A0092B-C50C-407E-A947-70E740481C1C}">
                            <a14:useLocalDpi xmlns:a14="http://schemas.microsoft.com/office/drawing/2010/main" val="0"/>
                          </a:ext>
                        </a:extLst>
                      </a:blip>
                      <a:srcRect l="-975" t="5298" r="3345" b="-1439"/>
                      <a:stretch>
                        <a:fillRect/>
                      </a:stretch>
                    </p:blipFill>
                    <p:spPr bwMode="auto">
                      <a:xfrm>
                        <a:off x="3705470" y="4584841"/>
                        <a:ext cx="5541372" cy="2001248"/>
                      </a:xfrm>
                      <a:prstGeom prst="rect">
                        <a:avLst/>
                      </a:prstGeom>
                      <a:noFill/>
                    </p:spPr>
                  </p:pic>
                </p:oleObj>
              </mc:Fallback>
            </mc:AlternateContent>
          </a:graphicData>
        </a:graphic>
      </p:graphicFrame>
      <p:sp>
        <p:nvSpPr>
          <p:cNvPr id="16" name="TextBox 15">
            <a:extLst>
              <a:ext uri="{FF2B5EF4-FFF2-40B4-BE49-F238E27FC236}">
                <a16:creationId xmlns:a16="http://schemas.microsoft.com/office/drawing/2014/main" id="{717FE020-B50D-A980-287B-B074E4965B9A}"/>
              </a:ext>
            </a:extLst>
          </p:cNvPr>
          <p:cNvSpPr txBox="1"/>
          <p:nvPr/>
        </p:nvSpPr>
        <p:spPr>
          <a:xfrm>
            <a:off x="567181" y="1598233"/>
            <a:ext cx="5305299" cy="954107"/>
          </a:xfrm>
          <a:prstGeom prst="rect">
            <a:avLst/>
          </a:prstGeom>
          <a:noFill/>
        </p:spPr>
        <p:txBody>
          <a:bodyPr wrap="square" rtlCol="0">
            <a:spAutoFit/>
          </a:bodyPr>
          <a:lstStyle/>
          <a:p>
            <a:r>
              <a:rPr lang="en-US" sz="1400" dirty="0"/>
              <a:t>If we look at a free point charge in the center of our metal, we can calculate the total potential and find it’s </a:t>
            </a:r>
            <a:r>
              <a:rPr lang="en-US" sz="1400"/>
              <a:t>exponentially damped. So it’s not zero, but it is very small, as the damping length is on order of atomic diameter.  </a:t>
            </a:r>
          </a:p>
        </p:txBody>
      </p:sp>
      <p:sp>
        <p:nvSpPr>
          <p:cNvPr id="25" name="TextBox 24">
            <a:extLst>
              <a:ext uri="{FF2B5EF4-FFF2-40B4-BE49-F238E27FC236}">
                <a16:creationId xmlns:a16="http://schemas.microsoft.com/office/drawing/2014/main" id="{8E99AC89-463F-A891-B7AB-7C17BCEFA92D}"/>
              </a:ext>
            </a:extLst>
          </p:cNvPr>
          <p:cNvSpPr txBox="1"/>
          <p:nvPr/>
        </p:nvSpPr>
        <p:spPr>
          <a:xfrm>
            <a:off x="567181" y="4124570"/>
            <a:ext cx="3039949" cy="1169551"/>
          </a:xfrm>
          <a:prstGeom prst="rect">
            <a:avLst/>
          </a:prstGeom>
          <a:noFill/>
        </p:spPr>
        <p:txBody>
          <a:bodyPr wrap="square" rtlCol="0">
            <a:spAutoFit/>
          </a:bodyPr>
          <a:lstStyle/>
          <a:p>
            <a:r>
              <a:rPr lang="en-US" sz="1400" dirty="0"/>
              <a:t>Can also calculate field within metal cylinder say, due to point charge in middle.  And we see that potential is almost (but not quite) constant through the metal.</a:t>
            </a:r>
          </a:p>
        </p:txBody>
      </p:sp>
    </p:spTree>
    <p:extLst>
      <p:ext uri="{BB962C8B-B14F-4D97-AF65-F5344CB8AC3E}">
        <p14:creationId xmlns:p14="http://schemas.microsoft.com/office/powerpoint/2010/main" val="384080297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AC20CC-D074-4FF2-B8E9-34E530EFBE0E}"/>
              </a:ext>
            </a:extLst>
          </p:cNvPr>
          <p:cNvSpPr>
            <a:spLocks noGrp="1"/>
          </p:cNvSpPr>
          <p:nvPr>
            <p:ph type="ctrTitle"/>
          </p:nvPr>
        </p:nvSpPr>
        <p:spPr>
          <a:xfrm>
            <a:off x="2030535" y="92544"/>
            <a:ext cx="7837100" cy="695286"/>
          </a:xfrm>
        </p:spPr>
        <p:txBody>
          <a:bodyPr>
            <a:normAutofit/>
          </a:bodyPr>
          <a:lstStyle/>
          <a:p>
            <a:r>
              <a:rPr lang="en-US" sz="3600" b="1" u="sng">
                <a:latin typeface="+mn-lt"/>
              </a:rPr>
              <a:t>Dynamic Maxwell’s </a:t>
            </a:r>
            <a:r>
              <a:rPr lang="en-US" sz="3600" b="1" u="sng" dirty="0">
                <a:latin typeface="+mn-lt"/>
              </a:rPr>
              <a:t>Equations in Metals</a:t>
            </a:r>
          </a:p>
        </p:txBody>
      </p:sp>
      <p:sp>
        <p:nvSpPr>
          <p:cNvPr id="3" name="TextBox 2">
            <a:extLst>
              <a:ext uri="{FF2B5EF4-FFF2-40B4-BE49-F238E27FC236}">
                <a16:creationId xmlns:a16="http://schemas.microsoft.com/office/drawing/2014/main" id="{66CF6FCD-E4FE-463F-80F2-94101EA2DCA2}"/>
              </a:ext>
            </a:extLst>
          </p:cNvPr>
          <p:cNvSpPr txBox="1"/>
          <p:nvPr/>
        </p:nvSpPr>
        <p:spPr>
          <a:xfrm flipH="1">
            <a:off x="173055" y="816948"/>
            <a:ext cx="11703985" cy="738664"/>
          </a:xfrm>
          <a:prstGeom prst="rect">
            <a:avLst/>
          </a:prstGeom>
          <a:noFill/>
        </p:spPr>
        <p:txBody>
          <a:bodyPr wrap="square" rtlCol="0">
            <a:spAutoFit/>
          </a:bodyPr>
          <a:lstStyle/>
          <a:p>
            <a:r>
              <a:rPr lang="en-US" sz="1400" dirty="0"/>
              <a:t>We can generalize to time-dependent, non-local susceptibilities.   The charge density one generalizes as expected.  Then there are three influences on the current – the tendency for the H-field to magnetize the electrons, for the potential </a:t>
            </a:r>
            <a:r>
              <a:rPr lang="el-GR" sz="1400" dirty="0">
                <a:latin typeface="Calibri" panose="020F0502020204030204" pitchFamily="34" charset="0"/>
                <a:cs typeface="Calibri" panose="020F0502020204030204" pitchFamily="34" charset="0"/>
              </a:rPr>
              <a:t>φ</a:t>
            </a:r>
            <a:r>
              <a:rPr lang="en-US" sz="1400" dirty="0">
                <a:latin typeface="Calibri" panose="020F0502020204030204" pitchFamily="34" charset="0"/>
                <a:cs typeface="Calibri" panose="020F0502020204030204" pitchFamily="34" charset="0"/>
              </a:rPr>
              <a:t> to induce current </a:t>
            </a:r>
            <a:r>
              <a:rPr lang="en-US" sz="1400">
                <a:latin typeface="Calibri" panose="020F0502020204030204" pitchFamily="34" charset="0"/>
                <a:cs typeface="Calibri" panose="020F0502020204030204" pitchFamily="34" charset="0"/>
              </a:rPr>
              <a:t>density changes, driving a diffusive current, and for the electric field to drive current.</a:t>
            </a:r>
            <a:endParaRPr lang="en-US" sz="1600" dirty="0"/>
          </a:p>
        </p:txBody>
      </p:sp>
      <p:sp>
        <p:nvSpPr>
          <p:cNvPr id="12" name="Rectangle 9">
            <a:extLst>
              <a:ext uri="{FF2B5EF4-FFF2-40B4-BE49-F238E27FC236}">
                <a16:creationId xmlns:a16="http://schemas.microsoft.com/office/drawing/2014/main" id="{4F42CC6D-E9B7-41EA-8214-BE00EFD35178}"/>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5" name="Rectangle 16">
            <a:extLst>
              <a:ext uri="{FF2B5EF4-FFF2-40B4-BE49-F238E27FC236}">
                <a16:creationId xmlns:a16="http://schemas.microsoft.com/office/drawing/2014/main" id="{D22B50FF-E6E1-438A-9865-87E51410707D}"/>
              </a:ext>
            </a:extLst>
          </p:cNvPr>
          <p:cNvSpPr>
            <a:spLocks noChangeArrowheads="1"/>
          </p:cNvSpPr>
          <p:nvPr/>
        </p:nvSpPr>
        <p:spPr bwMode="auto">
          <a:xfrm>
            <a:off x="62845" y="61486"/>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TextBox 3">
            <a:extLst>
              <a:ext uri="{FF2B5EF4-FFF2-40B4-BE49-F238E27FC236}">
                <a16:creationId xmlns:a16="http://schemas.microsoft.com/office/drawing/2014/main" id="{66B91D5E-C854-45C1-9141-640537588017}"/>
              </a:ext>
            </a:extLst>
          </p:cNvPr>
          <p:cNvSpPr txBox="1"/>
          <p:nvPr/>
        </p:nvSpPr>
        <p:spPr>
          <a:xfrm>
            <a:off x="173055" y="1749090"/>
            <a:ext cx="3289875" cy="369332"/>
          </a:xfrm>
          <a:prstGeom prst="rect">
            <a:avLst/>
          </a:prstGeom>
          <a:noFill/>
        </p:spPr>
        <p:txBody>
          <a:bodyPr wrap="none" rtlCol="0">
            <a:spAutoFit/>
          </a:bodyPr>
          <a:lstStyle/>
          <a:p>
            <a:r>
              <a:rPr lang="en-US" b="1" dirty="0"/>
              <a:t>Time-dependent susceptibilities</a:t>
            </a:r>
          </a:p>
        </p:txBody>
      </p:sp>
      <p:graphicFrame>
        <p:nvGraphicFramePr>
          <p:cNvPr id="18" name="Object 17">
            <a:extLst>
              <a:ext uri="{FF2B5EF4-FFF2-40B4-BE49-F238E27FC236}">
                <a16:creationId xmlns:a16="http://schemas.microsoft.com/office/drawing/2014/main" id="{4971A8B3-D865-4D0E-90CA-0D70FCDE9E59}"/>
              </a:ext>
            </a:extLst>
          </p:cNvPr>
          <p:cNvGraphicFramePr>
            <a:graphicFrameLocks noChangeAspect="1"/>
          </p:cNvGraphicFramePr>
          <p:nvPr>
            <p:extLst>
              <p:ext uri="{D42A27DB-BD31-4B8C-83A1-F6EECF244321}">
                <p14:modId xmlns:p14="http://schemas.microsoft.com/office/powerpoint/2010/main" val="3231783939"/>
              </p:ext>
            </p:extLst>
          </p:nvPr>
        </p:nvGraphicFramePr>
        <p:xfrm>
          <a:off x="246063" y="2523689"/>
          <a:ext cx="4664075" cy="904875"/>
        </p:xfrm>
        <a:graphic>
          <a:graphicData uri="http://schemas.openxmlformats.org/presentationml/2006/ole">
            <mc:AlternateContent xmlns:mc="http://schemas.openxmlformats.org/markup-compatibility/2006">
              <mc:Choice xmlns:v="urn:schemas-microsoft-com:vml" Requires="v">
                <p:oleObj name="Equation" r:id="rId3" imgW="3822480" imgH="685800" progId="Equation.DSMT4">
                  <p:embed/>
                </p:oleObj>
              </mc:Choice>
              <mc:Fallback>
                <p:oleObj name="Equation" r:id="rId3" imgW="3822480" imgH="685800" progId="Equation.DSMT4">
                  <p:embed/>
                  <p:pic>
                    <p:nvPicPr>
                      <p:cNvPr id="18" name="Object 17">
                        <a:extLst>
                          <a:ext uri="{FF2B5EF4-FFF2-40B4-BE49-F238E27FC236}">
                            <a16:creationId xmlns:a16="http://schemas.microsoft.com/office/drawing/2014/main" id="{4971A8B3-D865-4D0E-90CA-0D70FCDE9E59}"/>
                          </a:ext>
                        </a:extLst>
                      </p:cNvPr>
                      <p:cNvPicPr>
                        <a:picLocks noChangeAspect="1" noChangeArrowheads="1"/>
                      </p:cNvPicPr>
                      <p:nvPr/>
                    </p:nvPicPr>
                    <p:blipFill>
                      <a:blip r:embed="rId4"/>
                      <a:srcRect/>
                      <a:stretch>
                        <a:fillRect/>
                      </a:stretch>
                    </p:blipFill>
                    <p:spPr bwMode="auto">
                      <a:xfrm>
                        <a:off x="246063" y="2523689"/>
                        <a:ext cx="4664075" cy="904875"/>
                      </a:xfrm>
                      <a:prstGeom prst="rect">
                        <a:avLst/>
                      </a:prstGeom>
                      <a:solidFill>
                        <a:srgbClr val="CCFFCC"/>
                      </a:solidFill>
                    </p:spPr>
                  </p:pic>
                </p:oleObj>
              </mc:Fallback>
            </mc:AlternateContent>
          </a:graphicData>
        </a:graphic>
      </p:graphicFrame>
      <p:sp>
        <p:nvSpPr>
          <p:cNvPr id="7" name="TextBox 6">
            <a:extLst>
              <a:ext uri="{FF2B5EF4-FFF2-40B4-BE49-F238E27FC236}">
                <a16:creationId xmlns:a16="http://schemas.microsoft.com/office/drawing/2014/main" id="{3E0ACBF2-82B0-49FA-B1CD-329B91271ED7}"/>
              </a:ext>
            </a:extLst>
          </p:cNvPr>
          <p:cNvSpPr txBox="1"/>
          <p:nvPr/>
        </p:nvSpPr>
        <p:spPr>
          <a:xfrm>
            <a:off x="180877" y="2087220"/>
            <a:ext cx="1187221" cy="307777"/>
          </a:xfrm>
          <a:prstGeom prst="rect">
            <a:avLst/>
          </a:prstGeom>
          <a:noFill/>
        </p:spPr>
        <p:txBody>
          <a:bodyPr wrap="square" rtlCol="0">
            <a:spAutoFit/>
          </a:bodyPr>
          <a:lstStyle/>
          <a:p>
            <a:r>
              <a:rPr lang="en-US" sz="1400"/>
              <a:t>So will say:</a:t>
            </a:r>
          </a:p>
        </p:txBody>
      </p:sp>
      <p:sp>
        <p:nvSpPr>
          <p:cNvPr id="39" name="TextBox 38">
            <a:extLst>
              <a:ext uri="{FF2B5EF4-FFF2-40B4-BE49-F238E27FC236}">
                <a16:creationId xmlns:a16="http://schemas.microsoft.com/office/drawing/2014/main" id="{45F53E0A-CB03-4BE1-9ADA-9C0CBA8178A3}"/>
              </a:ext>
            </a:extLst>
          </p:cNvPr>
          <p:cNvSpPr txBox="1"/>
          <p:nvPr/>
        </p:nvSpPr>
        <p:spPr>
          <a:xfrm>
            <a:off x="180876" y="3491201"/>
            <a:ext cx="6098004" cy="307777"/>
          </a:xfrm>
          <a:prstGeom prst="rect">
            <a:avLst/>
          </a:prstGeom>
          <a:noFill/>
        </p:spPr>
        <p:txBody>
          <a:bodyPr wrap="square" rtlCol="0">
            <a:spAutoFit/>
          </a:bodyPr>
          <a:lstStyle/>
          <a:p>
            <a:r>
              <a:rPr lang="en-US" sz="1400"/>
              <a:t>Solving continuity equation and mean-field approximation to Boltzman equation,</a:t>
            </a:r>
            <a:endParaRPr lang="en-US" sz="1400" dirty="0"/>
          </a:p>
        </p:txBody>
      </p:sp>
      <p:sp>
        <p:nvSpPr>
          <p:cNvPr id="40" name="TextBox 39">
            <a:extLst>
              <a:ext uri="{FF2B5EF4-FFF2-40B4-BE49-F238E27FC236}">
                <a16:creationId xmlns:a16="http://schemas.microsoft.com/office/drawing/2014/main" id="{1FC2A8A8-1970-4F50-962F-9F0321577AB4}"/>
              </a:ext>
            </a:extLst>
          </p:cNvPr>
          <p:cNvSpPr txBox="1"/>
          <p:nvPr/>
        </p:nvSpPr>
        <p:spPr>
          <a:xfrm>
            <a:off x="6430095" y="2216037"/>
            <a:ext cx="1983180" cy="307777"/>
          </a:xfrm>
          <a:prstGeom prst="rect">
            <a:avLst/>
          </a:prstGeom>
          <a:noFill/>
        </p:spPr>
        <p:txBody>
          <a:bodyPr wrap="square" rtlCol="0">
            <a:spAutoFit/>
          </a:bodyPr>
          <a:lstStyle/>
          <a:p>
            <a:r>
              <a:rPr lang="en-US" sz="1400" dirty="0"/>
              <a:t>Filling these into ME’s :</a:t>
            </a:r>
          </a:p>
        </p:txBody>
      </p:sp>
      <p:graphicFrame>
        <p:nvGraphicFramePr>
          <p:cNvPr id="10" name="Object 9">
            <a:extLst>
              <a:ext uri="{FF2B5EF4-FFF2-40B4-BE49-F238E27FC236}">
                <a16:creationId xmlns:a16="http://schemas.microsoft.com/office/drawing/2014/main" id="{DE642BF9-67EF-4918-A838-2EAAE23BA680}"/>
              </a:ext>
            </a:extLst>
          </p:cNvPr>
          <p:cNvGraphicFramePr>
            <a:graphicFrameLocks noChangeAspect="1"/>
          </p:cNvGraphicFramePr>
          <p:nvPr>
            <p:extLst>
              <p:ext uri="{D42A27DB-BD31-4B8C-83A1-F6EECF244321}">
                <p14:modId xmlns:p14="http://schemas.microsoft.com/office/powerpoint/2010/main" val="5235396"/>
              </p:ext>
            </p:extLst>
          </p:nvPr>
        </p:nvGraphicFramePr>
        <p:xfrm>
          <a:off x="6606482" y="2523814"/>
          <a:ext cx="1798637" cy="2141537"/>
        </p:xfrm>
        <a:graphic>
          <a:graphicData uri="http://schemas.openxmlformats.org/presentationml/2006/ole">
            <mc:AlternateContent xmlns:mc="http://schemas.openxmlformats.org/markup-compatibility/2006">
              <mc:Choice xmlns:v="urn:schemas-microsoft-com:vml" Requires="v">
                <p:oleObj name="Equation" r:id="rId5" imgW="1371600" imgH="1498320" progId="Equation.DSMT4">
                  <p:embed/>
                </p:oleObj>
              </mc:Choice>
              <mc:Fallback>
                <p:oleObj name="Equation" r:id="rId5" imgW="1371600" imgH="1498320" progId="Equation.DSMT4">
                  <p:embed/>
                  <p:pic>
                    <p:nvPicPr>
                      <p:cNvPr id="10" name="Object 9">
                        <a:extLst>
                          <a:ext uri="{FF2B5EF4-FFF2-40B4-BE49-F238E27FC236}">
                            <a16:creationId xmlns:a16="http://schemas.microsoft.com/office/drawing/2014/main" id="{DE642BF9-67EF-4918-A838-2EAAE23BA680}"/>
                          </a:ext>
                        </a:extLst>
                      </p:cNvPr>
                      <p:cNvPicPr>
                        <a:picLocks noChangeAspect="1" noChangeArrowheads="1"/>
                      </p:cNvPicPr>
                      <p:nvPr/>
                    </p:nvPicPr>
                    <p:blipFill>
                      <a:blip r:embed="rId6"/>
                      <a:srcRect/>
                      <a:stretch>
                        <a:fillRect/>
                      </a:stretch>
                    </p:blipFill>
                    <p:spPr bwMode="auto">
                      <a:xfrm>
                        <a:off x="6606482" y="2523814"/>
                        <a:ext cx="1798637" cy="2141537"/>
                      </a:xfrm>
                      <a:prstGeom prst="rect">
                        <a:avLst/>
                      </a:prstGeom>
                      <a:noFill/>
                    </p:spPr>
                  </p:pic>
                </p:oleObj>
              </mc:Fallback>
            </mc:AlternateContent>
          </a:graphicData>
        </a:graphic>
      </p:graphicFrame>
      <p:sp>
        <p:nvSpPr>
          <p:cNvPr id="41" name="TextBox 40">
            <a:extLst>
              <a:ext uri="{FF2B5EF4-FFF2-40B4-BE49-F238E27FC236}">
                <a16:creationId xmlns:a16="http://schemas.microsoft.com/office/drawing/2014/main" id="{4A00C7D6-7F1C-4EB3-91D9-32F2DEC87D30}"/>
              </a:ext>
            </a:extLst>
          </p:cNvPr>
          <p:cNvSpPr txBox="1"/>
          <p:nvPr/>
        </p:nvSpPr>
        <p:spPr>
          <a:xfrm>
            <a:off x="6606482" y="4670942"/>
            <a:ext cx="956953" cy="307777"/>
          </a:xfrm>
          <a:prstGeom prst="rect">
            <a:avLst/>
          </a:prstGeom>
          <a:noFill/>
        </p:spPr>
        <p:txBody>
          <a:bodyPr wrap="square" rtlCol="0">
            <a:spAutoFit/>
          </a:bodyPr>
          <a:lstStyle/>
          <a:p>
            <a:r>
              <a:rPr lang="en-US" sz="1400" dirty="0"/>
              <a:t>We get:</a:t>
            </a:r>
          </a:p>
        </p:txBody>
      </p:sp>
      <p:graphicFrame>
        <p:nvGraphicFramePr>
          <p:cNvPr id="42" name="Object 41">
            <a:extLst>
              <a:ext uri="{FF2B5EF4-FFF2-40B4-BE49-F238E27FC236}">
                <a16:creationId xmlns:a16="http://schemas.microsoft.com/office/drawing/2014/main" id="{022260E6-E842-49A5-BEF2-52F6BB1C8804}"/>
              </a:ext>
            </a:extLst>
          </p:cNvPr>
          <p:cNvGraphicFramePr>
            <a:graphicFrameLocks noChangeAspect="1"/>
          </p:cNvGraphicFramePr>
          <p:nvPr>
            <p:extLst>
              <p:ext uri="{D42A27DB-BD31-4B8C-83A1-F6EECF244321}">
                <p14:modId xmlns:p14="http://schemas.microsoft.com/office/powerpoint/2010/main" val="4074326688"/>
              </p:ext>
            </p:extLst>
          </p:nvPr>
        </p:nvGraphicFramePr>
        <p:xfrm>
          <a:off x="6718242" y="5167188"/>
          <a:ext cx="4348162" cy="1562100"/>
        </p:xfrm>
        <a:graphic>
          <a:graphicData uri="http://schemas.openxmlformats.org/presentationml/2006/ole">
            <mc:AlternateContent xmlns:mc="http://schemas.openxmlformats.org/markup-compatibility/2006">
              <mc:Choice xmlns:v="urn:schemas-microsoft-com:vml" Requires="v">
                <p:oleObj name="Equation" r:id="rId7" imgW="3543120" imgH="1168200" progId="Equation.DSMT4">
                  <p:embed/>
                </p:oleObj>
              </mc:Choice>
              <mc:Fallback>
                <p:oleObj name="Equation" r:id="rId7" imgW="3543120" imgH="1168200" progId="Equation.DSMT4">
                  <p:embed/>
                  <p:pic>
                    <p:nvPicPr>
                      <p:cNvPr id="42" name="Object 41">
                        <a:extLst>
                          <a:ext uri="{FF2B5EF4-FFF2-40B4-BE49-F238E27FC236}">
                            <a16:creationId xmlns:a16="http://schemas.microsoft.com/office/drawing/2014/main" id="{022260E6-E842-49A5-BEF2-52F6BB1C8804}"/>
                          </a:ext>
                        </a:extLst>
                      </p:cNvPr>
                      <p:cNvPicPr>
                        <a:picLocks noChangeAspect="1" noChangeArrowheads="1"/>
                      </p:cNvPicPr>
                      <p:nvPr/>
                    </p:nvPicPr>
                    <p:blipFill>
                      <a:blip r:embed="rId8"/>
                      <a:srcRect/>
                      <a:stretch>
                        <a:fillRect/>
                      </a:stretch>
                    </p:blipFill>
                    <p:spPr bwMode="auto">
                      <a:xfrm>
                        <a:off x="6718242" y="5167188"/>
                        <a:ext cx="4348162" cy="1562100"/>
                      </a:xfrm>
                      <a:prstGeom prst="rect">
                        <a:avLst/>
                      </a:prstGeom>
                      <a:solidFill>
                        <a:srgbClr val="CCFFCC"/>
                      </a:solidFill>
                    </p:spPr>
                  </p:pic>
                </p:oleObj>
              </mc:Fallback>
            </mc:AlternateContent>
          </a:graphicData>
        </a:graphic>
      </p:graphicFrame>
      <p:graphicFrame>
        <p:nvGraphicFramePr>
          <p:cNvPr id="8" name="Object 7">
            <a:extLst>
              <a:ext uri="{FF2B5EF4-FFF2-40B4-BE49-F238E27FC236}">
                <a16:creationId xmlns:a16="http://schemas.microsoft.com/office/drawing/2014/main" id="{E234A9FA-CD5A-48A8-9491-F96342BEAF20}"/>
              </a:ext>
            </a:extLst>
          </p:cNvPr>
          <p:cNvGraphicFramePr>
            <a:graphicFrameLocks noChangeAspect="1"/>
          </p:cNvGraphicFramePr>
          <p:nvPr>
            <p:extLst>
              <p:ext uri="{D42A27DB-BD31-4B8C-83A1-F6EECF244321}">
                <p14:modId xmlns:p14="http://schemas.microsoft.com/office/powerpoint/2010/main" val="634285238"/>
              </p:ext>
            </p:extLst>
          </p:nvPr>
        </p:nvGraphicFramePr>
        <p:xfrm>
          <a:off x="246063" y="5771052"/>
          <a:ext cx="4459287" cy="982663"/>
        </p:xfrm>
        <a:graphic>
          <a:graphicData uri="http://schemas.openxmlformats.org/presentationml/2006/ole">
            <mc:AlternateContent xmlns:mc="http://schemas.openxmlformats.org/markup-compatibility/2006">
              <mc:Choice xmlns:v="urn:schemas-microsoft-com:vml" Requires="v">
                <p:oleObj name="Equation" r:id="rId9" imgW="3886200" imgH="863280" progId="Equation.DSMT4">
                  <p:embed/>
                </p:oleObj>
              </mc:Choice>
              <mc:Fallback>
                <p:oleObj name="Equation" r:id="rId9" imgW="3886200" imgH="863280" progId="Equation.DSMT4">
                  <p:embed/>
                  <p:pic>
                    <p:nvPicPr>
                      <p:cNvPr id="8" name="Object 7">
                        <a:extLst>
                          <a:ext uri="{FF2B5EF4-FFF2-40B4-BE49-F238E27FC236}">
                            <a16:creationId xmlns:a16="http://schemas.microsoft.com/office/drawing/2014/main" id="{E234A9FA-CD5A-48A8-9491-F96342BEAF20}"/>
                          </a:ext>
                        </a:extLst>
                      </p:cNvPr>
                      <p:cNvPicPr>
                        <a:picLocks noChangeAspect="1" noChangeArrowheads="1"/>
                      </p:cNvPicPr>
                      <p:nvPr/>
                    </p:nvPicPr>
                    <p:blipFill>
                      <a:blip r:embed="rId10"/>
                      <a:srcRect/>
                      <a:stretch>
                        <a:fillRect/>
                      </a:stretch>
                    </p:blipFill>
                    <p:spPr bwMode="auto">
                      <a:xfrm>
                        <a:off x="246063" y="5771052"/>
                        <a:ext cx="4459287" cy="982663"/>
                      </a:xfrm>
                      <a:prstGeom prst="rect">
                        <a:avLst/>
                      </a:prstGeom>
                      <a:solidFill>
                        <a:schemeClr val="accent1">
                          <a:lumMod val="20000"/>
                          <a:lumOff val="80000"/>
                        </a:schemeClr>
                      </a:solidFill>
                    </p:spPr>
                  </p:pic>
                </p:oleObj>
              </mc:Fallback>
            </mc:AlternateContent>
          </a:graphicData>
        </a:graphic>
      </p:graphicFrame>
      <p:graphicFrame>
        <p:nvGraphicFramePr>
          <p:cNvPr id="6" name="Object 5">
            <a:extLst>
              <a:ext uri="{FF2B5EF4-FFF2-40B4-BE49-F238E27FC236}">
                <a16:creationId xmlns:a16="http://schemas.microsoft.com/office/drawing/2014/main" id="{4D27B26A-DF7E-0909-BA23-2058C222D28C}"/>
              </a:ext>
            </a:extLst>
          </p:cNvPr>
          <p:cNvGraphicFramePr>
            <a:graphicFrameLocks noChangeAspect="1"/>
          </p:cNvGraphicFramePr>
          <p:nvPr>
            <p:extLst>
              <p:ext uri="{D42A27DB-BD31-4B8C-83A1-F6EECF244321}">
                <p14:modId xmlns:p14="http://schemas.microsoft.com/office/powerpoint/2010/main" val="3426397869"/>
              </p:ext>
            </p:extLst>
          </p:nvPr>
        </p:nvGraphicFramePr>
        <p:xfrm>
          <a:off x="255413" y="3829879"/>
          <a:ext cx="5487988" cy="517525"/>
        </p:xfrm>
        <a:graphic>
          <a:graphicData uri="http://schemas.openxmlformats.org/presentationml/2006/ole">
            <mc:AlternateContent xmlns:mc="http://schemas.openxmlformats.org/markup-compatibility/2006">
              <mc:Choice xmlns:v="urn:schemas-microsoft-com:vml" Requires="v">
                <p:oleObj name="Equation" r:id="rId11" imgW="4444920" imgH="419040" progId="Equation.DSMT4">
                  <p:embed/>
                </p:oleObj>
              </mc:Choice>
              <mc:Fallback>
                <p:oleObj name="Equation" r:id="rId11" imgW="4444920" imgH="419040" progId="Equation.DSMT4">
                  <p:embed/>
                  <p:pic>
                    <p:nvPicPr>
                      <p:cNvPr id="6" name="Object 5">
                        <a:extLst>
                          <a:ext uri="{FF2B5EF4-FFF2-40B4-BE49-F238E27FC236}">
                            <a16:creationId xmlns:a16="http://schemas.microsoft.com/office/drawing/2014/main" id="{4D27B26A-DF7E-0909-BA23-2058C222D28C}"/>
                          </a:ext>
                        </a:extLst>
                      </p:cNvPr>
                      <p:cNvPicPr/>
                      <p:nvPr/>
                    </p:nvPicPr>
                    <p:blipFill>
                      <a:blip r:embed="rId12"/>
                      <a:stretch>
                        <a:fillRect/>
                      </a:stretch>
                    </p:blipFill>
                    <p:spPr>
                      <a:xfrm>
                        <a:off x="255413" y="3829879"/>
                        <a:ext cx="5487988" cy="517525"/>
                      </a:xfrm>
                      <a:prstGeom prst="rect">
                        <a:avLst/>
                      </a:prstGeom>
                      <a:solidFill>
                        <a:srgbClr val="CCFFCC"/>
                      </a:solidFill>
                    </p:spPr>
                  </p:pic>
                </p:oleObj>
              </mc:Fallback>
            </mc:AlternateContent>
          </a:graphicData>
        </a:graphic>
      </p:graphicFrame>
      <p:graphicFrame>
        <p:nvGraphicFramePr>
          <p:cNvPr id="5" name="Object 4">
            <a:extLst>
              <a:ext uri="{FF2B5EF4-FFF2-40B4-BE49-F238E27FC236}">
                <a16:creationId xmlns:a16="http://schemas.microsoft.com/office/drawing/2014/main" id="{D415903B-7D18-4478-CDBF-2BD2BB663EA9}"/>
              </a:ext>
            </a:extLst>
          </p:cNvPr>
          <p:cNvGraphicFramePr>
            <a:graphicFrameLocks noChangeAspect="1"/>
          </p:cNvGraphicFramePr>
          <p:nvPr>
            <p:extLst>
              <p:ext uri="{D42A27DB-BD31-4B8C-83A1-F6EECF244321}">
                <p14:modId xmlns:p14="http://schemas.microsoft.com/office/powerpoint/2010/main" val="1317077222"/>
              </p:ext>
            </p:extLst>
          </p:nvPr>
        </p:nvGraphicFramePr>
        <p:xfrm>
          <a:off x="255413" y="4765253"/>
          <a:ext cx="5664024" cy="517525"/>
        </p:xfrm>
        <a:graphic>
          <a:graphicData uri="http://schemas.openxmlformats.org/presentationml/2006/ole">
            <mc:AlternateContent xmlns:mc="http://schemas.openxmlformats.org/markup-compatibility/2006">
              <mc:Choice xmlns:v="urn:schemas-microsoft-com:vml" Requires="v">
                <p:oleObj name="Equation" r:id="rId13" imgW="5003640" imgH="457200" progId="Equation.DSMT4">
                  <p:embed/>
                </p:oleObj>
              </mc:Choice>
              <mc:Fallback>
                <p:oleObj name="Equation" r:id="rId13" imgW="5003640" imgH="457200" progId="Equation.DSMT4">
                  <p:embed/>
                  <p:pic>
                    <p:nvPicPr>
                      <p:cNvPr id="0" name=""/>
                      <p:cNvPicPr/>
                      <p:nvPr/>
                    </p:nvPicPr>
                    <p:blipFill>
                      <a:blip r:embed="rId14"/>
                      <a:stretch>
                        <a:fillRect/>
                      </a:stretch>
                    </p:blipFill>
                    <p:spPr>
                      <a:xfrm>
                        <a:off x="255413" y="4765253"/>
                        <a:ext cx="5664024" cy="517525"/>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15">
            <p14:nvContentPartPr>
              <p14:cNvPr id="9" name="Ink 8">
                <a:extLst>
                  <a:ext uri="{FF2B5EF4-FFF2-40B4-BE49-F238E27FC236}">
                    <a16:creationId xmlns:a16="http://schemas.microsoft.com/office/drawing/2014/main" id="{0174AB7E-8FB6-DD34-A039-E179DDBE18E0}"/>
                  </a:ext>
                </a:extLst>
              </p14:cNvPr>
              <p14:cNvContentPartPr/>
              <p14:nvPr/>
            </p14:nvContentPartPr>
            <p14:xfrm>
              <a:off x="4775240" y="4431880"/>
              <a:ext cx="1626120" cy="1857600"/>
            </p14:xfrm>
          </p:contentPart>
        </mc:Choice>
        <mc:Fallback xmlns="">
          <p:pic>
            <p:nvPicPr>
              <p:cNvPr id="9" name="Ink 8">
                <a:extLst>
                  <a:ext uri="{FF2B5EF4-FFF2-40B4-BE49-F238E27FC236}">
                    <a16:creationId xmlns:a16="http://schemas.microsoft.com/office/drawing/2014/main" id="{0174AB7E-8FB6-DD34-A039-E179DDBE18E0}"/>
                  </a:ext>
                </a:extLst>
              </p:cNvPr>
              <p:cNvPicPr/>
              <p:nvPr/>
            </p:nvPicPr>
            <p:blipFill>
              <a:blip r:embed="rId16"/>
              <a:stretch>
                <a:fillRect/>
              </a:stretch>
            </p:blipFill>
            <p:spPr>
              <a:xfrm>
                <a:off x="4766240" y="4422880"/>
                <a:ext cx="1643760" cy="1875240"/>
              </a:xfrm>
              <a:prstGeom prst="rect">
                <a:avLst/>
              </a:prstGeom>
            </p:spPr>
          </p:pic>
        </mc:Fallback>
      </mc:AlternateContent>
      <p:sp>
        <p:nvSpPr>
          <p:cNvPr id="11" name="TextBox 10">
            <a:extLst>
              <a:ext uri="{FF2B5EF4-FFF2-40B4-BE49-F238E27FC236}">
                <a16:creationId xmlns:a16="http://schemas.microsoft.com/office/drawing/2014/main" id="{5AC7C70D-40D2-B20D-D94B-53EC3BCE927F}"/>
              </a:ext>
            </a:extLst>
          </p:cNvPr>
          <p:cNvSpPr txBox="1"/>
          <p:nvPr/>
        </p:nvSpPr>
        <p:spPr>
          <a:xfrm>
            <a:off x="180876" y="5360680"/>
            <a:ext cx="2933938" cy="307777"/>
          </a:xfrm>
          <a:prstGeom prst="rect">
            <a:avLst/>
          </a:prstGeom>
          <a:noFill/>
        </p:spPr>
        <p:txBody>
          <a:bodyPr wrap="square">
            <a:spAutoFit/>
          </a:bodyPr>
          <a:lstStyle/>
          <a:p>
            <a:r>
              <a:rPr lang="en-US" sz="1400"/>
              <a:t>we get the following susceptibilities:</a:t>
            </a:r>
          </a:p>
        </p:txBody>
      </p:sp>
      <p:sp>
        <p:nvSpPr>
          <p:cNvPr id="16" name="TextBox 15">
            <a:extLst>
              <a:ext uri="{FF2B5EF4-FFF2-40B4-BE49-F238E27FC236}">
                <a16:creationId xmlns:a16="http://schemas.microsoft.com/office/drawing/2014/main" id="{9639FAA1-3504-0E77-BF2E-637D9535E8CF}"/>
              </a:ext>
            </a:extLst>
          </p:cNvPr>
          <p:cNvSpPr txBox="1"/>
          <p:nvPr/>
        </p:nvSpPr>
        <p:spPr>
          <a:xfrm>
            <a:off x="195582" y="4476096"/>
            <a:ext cx="4813298" cy="307777"/>
          </a:xfrm>
          <a:prstGeom prst="rect">
            <a:avLst/>
          </a:prstGeom>
          <a:noFill/>
        </p:spPr>
        <p:txBody>
          <a:bodyPr wrap="square">
            <a:spAutoFit/>
          </a:bodyPr>
          <a:lstStyle/>
          <a:p>
            <a:r>
              <a:rPr lang="en-US" sz="1400"/>
              <a:t>(ignoring B-field) for the induced charge and current,</a:t>
            </a:r>
          </a:p>
        </p:txBody>
      </p:sp>
      <p:graphicFrame>
        <p:nvGraphicFramePr>
          <p:cNvPr id="17" name="Object 16">
            <a:extLst>
              <a:ext uri="{FF2B5EF4-FFF2-40B4-BE49-F238E27FC236}">
                <a16:creationId xmlns:a16="http://schemas.microsoft.com/office/drawing/2014/main" id="{C8483285-8A05-B011-EEA4-8B9AA47BB2AD}"/>
              </a:ext>
            </a:extLst>
          </p:cNvPr>
          <p:cNvGraphicFramePr>
            <a:graphicFrameLocks noChangeAspect="1"/>
          </p:cNvGraphicFramePr>
          <p:nvPr>
            <p:extLst>
              <p:ext uri="{D42A27DB-BD31-4B8C-83A1-F6EECF244321}">
                <p14:modId xmlns:p14="http://schemas.microsoft.com/office/powerpoint/2010/main" val="3047682227"/>
              </p:ext>
            </p:extLst>
          </p:nvPr>
        </p:nvGraphicFramePr>
        <p:xfrm>
          <a:off x="9197655" y="3904800"/>
          <a:ext cx="2798763" cy="736600"/>
        </p:xfrm>
        <a:graphic>
          <a:graphicData uri="http://schemas.openxmlformats.org/presentationml/2006/ole">
            <mc:AlternateContent xmlns:mc="http://schemas.openxmlformats.org/markup-compatibility/2006">
              <mc:Choice xmlns:v="urn:schemas-microsoft-com:vml" Requires="v">
                <p:oleObj name="Equation" r:id="rId17" imgW="2501640" imgH="660240" progId="Equation.DSMT4">
                  <p:embed/>
                </p:oleObj>
              </mc:Choice>
              <mc:Fallback>
                <p:oleObj name="Equation" r:id="rId17" imgW="2501640" imgH="660240" progId="Equation.DSMT4">
                  <p:embed/>
                  <p:pic>
                    <p:nvPicPr>
                      <p:cNvPr id="0" name=""/>
                      <p:cNvPicPr/>
                      <p:nvPr/>
                    </p:nvPicPr>
                    <p:blipFill>
                      <a:blip r:embed="rId18"/>
                      <a:stretch>
                        <a:fillRect/>
                      </a:stretch>
                    </p:blipFill>
                    <p:spPr>
                      <a:xfrm>
                        <a:off x="9197655" y="3904800"/>
                        <a:ext cx="2798763" cy="736600"/>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19">
            <p14:nvContentPartPr>
              <p14:cNvPr id="19" name="Ink 18">
                <a:extLst>
                  <a:ext uri="{FF2B5EF4-FFF2-40B4-BE49-F238E27FC236}">
                    <a16:creationId xmlns:a16="http://schemas.microsoft.com/office/drawing/2014/main" id="{3896431A-CB96-A551-BD55-AE5859D46D08}"/>
                  </a:ext>
                </a:extLst>
              </p14:cNvPr>
              <p14:cNvContentPartPr/>
              <p14:nvPr/>
            </p14:nvContentPartPr>
            <p14:xfrm>
              <a:off x="9072560" y="4879298"/>
              <a:ext cx="752400" cy="1562101"/>
            </p14:xfrm>
          </p:contentPart>
        </mc:Choice>
        <mc:Fallback xmlns="">
          <p:pic>
            <p:nvPicPr>
              <p:cNvPr id="19" name="Ink 18">
                <a:extLst>
                  <a:ext uri="{FF2B5EF4-FFF2-40B4-BE49-F238E27FC236}">
                    <a16:creationId xmlns:a16="http://schemas.microsoft.com/office/drawing/2014/main" id="{3896431A-CB96-A551-BD55-AE5859D46D08}"/>
                  </a:ext>
                </a:extLst>
              </p:cNvPr>
              <p:cNvPicPr/>
              <p:nvPr/>
            </p:nvPicPr>
            <p:blipFill>
              <a:blip r:embed="rId20"/>
              <a:stretch>
                <a:fillRect/>
              </a:stretch>
            </p:blipFill>
            <p:spPr>
              <a:xfrm>
                <a:off x="9066440" y="4873178"/>
                <a:ext cx="764640" cy="1574341"/>
              </a:xfrm>
              <a:prstGeom prst="rect">
                <a:avLst/>
              </a:prstGeom>
            </p:spPr>
          </p:pic>
        </mc:Fallback>
      </mc:AlternateContent>
      <mc:AlternateContent xmlns:mc="http://schemas.openxmlformats.org/markup-compatibility/2006" xmlns:p14="http://schemas.microsoft.com/office/powerpoint/2010/main">
        <mc:Choice Requires="p14">
          <p:contentPart p14:bwMode="auto" r:id="rId21">
            <p14:nvContentPartPr>
              <p14:cNvPr id="13" name="Ink 12">
                <a:extLst>
                  <a:ext uri="{FF2B5EF4-FFF2-40B4-BE49-F238E27FC236}">
                    <a16:creationId xmlns:a16="http://schemas.microsoft.com/office/drawing/2014/main" id="{19DB1056-E4E0-FE68-6C51-D80E920627F0}"/>
                  </a:ext>
                </a:extLst>
              </p14:cNvPr>
              <p14:cNvContentPartPr/>
              <p14:nvPr/>
            </p14:nvContentPartPr>
            <p14:xfrm>
              <a:off x="8513840" y="3361960"/>
              <a:ext cx="645840" cy="2286720"/>
            </p14:xfrm>
          </p:contentPart>
        </mc:Choice>
        <mc:Fallback xmlns="">
          <p:pic>
            <p:nvPicPr>
              <p:cNvPr id="13" name="Ink 12">
                <a:extLst>
                  <a:ext uri="{FF2B5EF4-FFF2-40B4-BE49-F238E27FC236}">
                    <a16:creationId xmlns:a16="http://schemas.microsoft.com/office/drawing/2014/main" id="{19DB1056-E4E0-FE68-6C51-D80E920627F0}"/>
                  </a:ext>
                </a:extLst>
              </p:cNvPr>
              <p:cNvPicPr/>
              <p:nvPr/>
            </p:nvPicPr>
            <p:blipFill>
              <a:blip r:embed="rId22"/>
              <a:stretch>
                <a:fillRect/>
              </a:stretch>
            </p:blipFill>
            <p:spPr>
              <a:xfrm>
                <a:off x="8505200" y="3353320"/>
                <a:ext cx="663480" cy="2304360"/>
              </a:xfrm>
              <a:prstGeom prst="rect">
                <a:avLst/>
              </a:prstGeom>
            </p:spPr>
          </p:pic>
        </mc:Fallback>
      </mc:AlternateContent>
      <p:graphicFrame>
        <p:nvGraphicFramePr>
          <p:cNvPr id="14" name="Object 13">
            <a:extLst>
              <a:ext uri="{FF2B5EF4-FFF2-40B4-BE49-F238E27FC236}">
                <a16:creationId xmlns:a16="http://schemas.microsoft.com/office/drawing/2014/main" id="{E76CEAA4-D11D-C0BF-4278-789459F74D16}"/>
              </a:ext>
            </a:extLst>
          </p:cNvPr>
          <p:cNvGraphicFramePr>
            <a:graphicFrameLocks noChangeAspect="1"/>
          </p:cNvGraphicFramePr>
          <p:nvPr>
            <p:extLst>
              <p:ext uri="{D42A27DB-BD31-4B8C-83A1-F6EECF244321}">
                <p14:modId xmlns:p14="http://schemas.microsoft.com/office/powerpoint/2010/main" val="1080553275"/>
              </p:ext>
            </p:extLst>
          </p:nvPr>
        </p:nvGraphicFramePr>
        <p:xfrm>
          <a:off x="9197655" y="3178603"/>
          <a:ext cx="2489200" cy="366713"/>
        </p:xfrm>
        <a:graphic>
          <a:graphicData uri="http://schemas.openxmlformats.org/presentationml/2006/ole">
            <mc:AlternateContent xmlns:mc="http://schemas.openxmlformats.org/markup-compatibility/2006">
              <mc:Choice xmlns:v="urn:schemas-microsoft-com:vml" Requires="v">
                <p:oleObj name="Equation" r:id="rId23" imgW="2488588" imgH="367021" progId="Equation.DSMT4">
                  <p:embed/>
                </p:oleObj>
              </mc:Choice>
              <mc:Fallback>
                <p:oleObj name="Equation" r:id="rId23" imgW="2488588" imgH="367021" progId="Equation.DSMT4">
                  <p:embed/>
                  <p:pic>
                    <p:nvPicPr>
                      <p:cNvPr id="0" name=""/>
                      <p:cNvPicPr/>
                      <p:nvPr/>
                    </p:nvPicPr>
                    <p:blipFill>
                      <a:blip r:embed="rId24"/>
                      <a:stretch>
                        <a:fillRect/>
                      </a:stretch>
                    </p:blipFill>
                    <p:spPr>
                      <a:xfrm>
                        <a:off x="9197655" y="3178603"/>
                        <a:ext cx="2489200" cy="366713"/>
                      </a:xfrm>
                      <a:prstGeom prst="rect">
                        <a:avLst/>
                      </a:prstGeom>
                    </p:spPr>
                  </p:pic>
                </p:oleObj>
              </mc:Fallback>
            </mc:AlternateContent>
          </a:graphicData>
        </a:graphic>
      </p:graphicFrame>
      <p:graphicFrame>
        <p:nvGraphicFramePr>
          <p:cNvPr id="20" name="Object 19">
            <a:extLst>
              <a:ext uri="{FF2B5EF4-FFF2-40B4-BE49-F238E27FC236}">
                <a16:creationId xmlns:a16="http://schemas.microsoft.com/office/drawing/2014/main" id="{F1C15A98-E1C7-A621-28E0-38C2D429A5F5}"/>
              </a:ext>
            </a:extLst>
          </p:cNvPr>
          <p:cNvGraphicFramePr>
            <a:graphicFrameLocks noChangeAspect="1"/>
          </p:cNvGraphicFramePr>
          <p:nvPr>
            <p:extLst>
              <p:ext uri="{D42A27DB-BD31-4B8C-83A1-F6EECF244321}">
                <p14:modId xmlns:p14="http://schemas.microsoft.com/office/powerpoint/2010/main" val="672034854"/>
              </p:ext>
            </p:extLst>
          </p:nvPr>
        </p:nvGraphicFramePr>
        <p:xfrm>
          <a:off x="9194757" y="3604763"/>
          <a:ext cx="2138363" cy="300037"/>
        </p:xfrm>
        <a:graphic>
          <a:graphicData uri="http://schemas.openxmlformats.org/presentationml/2006/ole">
            <mc:AlternateContent xmlns:mc="http://schemas.openxmlformats.org/markup-compatibility/2006">
              <mc:Choice xmlns:v="urn:schemas-microsoft-com:vml" Requires="v">
                <p:oleObj name="Equation" r:id="rId25" imgW="2137743" imgH="300333" progId="Equation.DSMT4">
                  <p:embed/>
                </p:oleObj>
              </mc:Choice>
              <mc:Fallback>
                <p:oleObj name="Equation" r:id="rId25" imgW="2137743" imgH="300333" progId="Equation.DSMT4">
                  <p:embed/>
                  <p:pic>
                    <p:nvPicPr>
                      <p:cNvPr id="0" name=""/>
                      <p:cNvPicPr/>
                      <p:nvPr/>
                    </p:nvPicPr>
                    <p:blipFill>
                      <a:blip r:embed="rId26"/>
                      <a:stretch>
                        <a:fillRect/>
                      </a:stretch>
                    </p:blipFill>
                    <p:spPr>
                      <a:xfrm>
                        <a:off x="9194757" y="3604763"/>
                        <a:ext cx="2138363" cy="300037"/>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27">
            <p14:nvContentPartPr>
              <p14:cNvPr id="22" name="Ink 21">
                <a:extLst>
                  <a:ext uri="{FF2B5EF4-FFF2-40B4-BE49-F238E27FC236}">
                    <a16:creationId xmlns:a16="http://schemas.microsoft.com/office/drawing/2014/main" id="{33C812B0-228B-D822-C701-B4C6DB993100}"/>
                  </a:ext>
                </a:extLst>
              </p14:cNvPr>
              <p14:cNvContentPartPr/>
              <p14:nvPr/>
            </p14:nvContentPartPr>
            <p14:xfrm>
              <a:off x="10159760" y="3871000"/>
              <a:ext cx="1474200" cy="2499480"/>
            </p14:xfrm>
          </p:contentPart>
        </mc:Choice>
        <mc:Fallback xmlns="">
          <p:pic>
            <p:nvPicPr>
              <p:cNvPr id="22" name="Ink 21">
                <a:extLst>
                  <a:ext uri="{FF2B5EF4-FFF2-40B4-BE49-F238E27FC236}">
                    <a16:creationId xmlns:a16="http://schemas.microsoft.com/office/drawing/2014/main" id="{33C812B0-228B-D822-C701-B4C6DB993100}"/>
                  </a:ext>
                </a:extLst>
              </p:cNvPr>
              <p:cNvPicPr/>
              <p:nvPr/>
            </p:nvPicPr>
            <p:blipFill>
              <a:blip r:embed="rId28"/>
              <a:stretch>
                <a:fillRect/>
              </a:stretch>
            </p:blipFill>
            <p:spPr>
              <a:xfrm>
                <a:off x="10151120" y="3862360"/>
                <a:ext cx="1491840" cy="2517120"/>
              </a:xfrm>
              <a:prstGeom prst="rect">
                <a:avLst/>
              </a:prstGeom>
            </p:spPr>
          </p:pic>
        </mc:Fallback>
      </mc:AlternateContent>
      <p:sp>
        <p:nvSpPr>
          <p:cNvPr id="23" name="TextBox 22">
            <a:extLst>
              <a:ext uri="{FF2B5EF4-FFF2-40B4-BE49-F238E27FC236}">
                <a16:creationId xmlns:a16="http://schemas.microsoft.com/office/drawing/2014/main" id="{7304EA41-0490-2B50-EAA3-CB0D4305F326}"/>
              </a:ext>
            </a:extLst>
          </p:cNvPr>
          <p:cNvSpPr txBox="1"/>
          <p:nvPr/>
        </p:nvSpPr>
        <p:spPr>
          <a:xfrm>
            <a:off x="9103632" y="1622708"/>
            <a:ext cx="2681254" cy="523220"/>
          </a:xfrm>
          <a:prstGeom prst="rect">
            <a:avLst/>
          </a:prstGeom>
          <a:noFill/>
        </p:spPr>
        <p:txBody>
          <a:bodyPr wrap="square" rtlCol="0">
            <a:spAutoFit/>
          </a:bodyPr>
          <a:lstStyle/>
          <a:p>
            <a:r>
              <a:rPr lang="en-US" sz="1400"/>
              <a:t>Note as a consequence of isotropy (at least), we have:</a:t>
            </a:r>
          </a:p>
        </p:txBody>
      </p:sp>
      <p:graphicFrame>
        <p:nvGraphicFramePr>
          <p:cNvPr id="24" name="Object 23">
            <a:extLst>
              <a:ext uri="{FF2B5EF4-FFF2-40B4-BE49-F238E27FC236}">
                <a16:creationId xmlns:a16="http://schemas.microsoft.com/office/drawing/2014/main" id="{8432BB58-3718-6B2E-2589-017ED4A1FD64}"/>
              </a:ext>
            </a:extLst>
          </p:cNvPr>
          <p:cNvGraphicFramePr>
            <a:graphicFrameLocks noChangeAspect="1"/>
          </p:cNvGraphicFramePr>
          <p:nvPr>
            <p:extLst>
              <p:ext uri="{D42A27DB-BD31-4B8C-83A1-F6EECF244321}">
                <p14:modId xmlns:p14="http://schemas.microsoft.com/office/powerpoint/2010/main" val="514608661"/>
              </p:ext>
            </p:extLst>
          </p:nvPr>
        </p:nvGraphicFramePr>
        <p:xfrm>
          <a:off x="9200097" y="2199844"/>
          <a:ext cx="1696763" cy="715865"/>
        </p:xfrm>
        <a:graphic>
          <a:graphicData uri="http://schemas.openxmlformats.org/presentationml/2006/ole">
            <mc:AlternateContent xmlns:mc="http://schemas.openxmlformats.org/markup-compatibility/2006">
              <mc:Choice xmlns:v="urn:schemas-microsoft-com:vml" Requires="v">
                <p:oleObj name="Equation" r:id="rId29" imgW="1625400" imgH="685800" progId="Equation.DSMT4">
                  <p:embed/>
                </p:oleObj>
              </mc:Choice>
              <mc:Fallback>
                <p:oleObj name="Equation" r:id="rId29" imgW="1625400" imgH="685800" progId="Equation.DSMT4">
                  <p:embed/>
                  <p:pic>
                    <p:nvPicPr>
                      <p:cNvPr id="19" name="Object 18">
                        <a:extLst>
                          <a:ext uri="{FF2B5EF4-FFF2-40B4-BE49-F238E27FC236}">
                            <a16:creationId xmlns:a16="http://schemas.microsoft.com/office/drawing/2014/main" id="{8432BB58-3718-6B2E-2589-017ED4A1FD64}"/>
                          </a:ext>
                        </a:extLst>
                      </p:cNvPr>
                      <p:cNvPicPr/>
                      <p:nvPr/>
                    </p:nvPicPr>
                    <p:blipFill>
                      <a:blip r:embed="rId30"/>
                      <a:stretch>
                        <a:fillRect/>
                      </a:stretch>
                    </p:blipFill>
                    <p:spPr>
                      <a:xfrm>
                        <a:off x="9200097" y="2199844"/>
                        <a:ext cx="1696763" cy="715865"/>
                      </a:xfrm>
                      <a:prstGeom prst="rect">
                        <a:avLst/>
                      </a:prstGeom>
                      <a:solidFill>
                        <a:schemeClr val="accent4">
                          <a:lumMod val="40000"/>
                          <a:lumOff val="60000"/>
                        </a:schemeClr>
                      </a:solidFill>
                    </p:spPr>
                  </p:pic>
                </p:oleObj>
              </mc:Fallback>
            </mc:AlternateContent>
          </a:graphicData>
        </a:graphic>
      </p:graphicFrame>
    </p:spTree>
    <p:extLst>
      <p:ext uri="{BB962C8B-B14F-4D97-AF65-F5344CB8AC3E}">
        <p14:creationId xmlns:p14="http://schemas.microsoft.com/office/powerpoint/2010/main" val="27013585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CCB1E0-39F0-5EDE-4B55-D97F7680ACF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3AFF96A-6E6C-CAFA-5FF4-C5EF27CBB2BB}"/>
              </a:ext>
            </a:extLst>
          </p:cNvPr>
          <p:cNvSpPr txBox="1">
            <a:spLocks/>
          </p:cNvSpPr>
          <p:nvPr/>
        </p:nvSpPr>
        <p:spPr>
          <a:xfrm>
            <a:off x="4113088" y="210552"/>
            <a:ext cx="2100630" cy="688170"/>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u="sng">
                <a:latin typeface="+mn-lt"/>
              </a:rPr>
              <a:t>Metal EB(t) </a:t>
            </a:r>
          </a:p>
        </p:txBody>
      </p:sp>
      <p:sp>
        <p:nvSpPr>
          <p:cNvPr id="3" name="TextBox 2">
            <a:extLst>
              <a:ext uri="{FF2B5EF4-FFF2-40B4-BE49-F238E27FC236}">
                <a16:creationId xmlns:a16="http://schemas.microsoft.com/office/drawing/2014/main" id="{E57DC622-BF28-F663-8E78-2DD19E6E51D6}"/>
              </a:ext>
            </a:extLst>
          </p:cNvPr>
          <p:cNvSpPr txBox="1"/>
          <p:nvPr/>
        </p:nvSpPr>
        <p:spPr>
          <a:xfrm>
            <a:off x="179107" y="1029028"/>
            <a:ext cx="8848161" cy="338554"/>
          </a:xfrm>
          <a:prstGeom prst="rect">
            <a:avLst/>
          </a:prstGeom>
          <a:noFill/>
        </p:spPr>
        <p:txBody>
          <a:bodyPr wrap="square" rtlCol="0">
            <a:spAutoFit/>
          </a:bodyPr>
          <a:lstStyle/>
          <a:p>
            <a:r>
              <a:rPr lang="en-US" sz="1600"/>
              <a:t>Now consider waves inside on a medium with a frequency-dependent electric susceptibility:</a:t>
            </a:r>
          </a:p>
        </p:txBody>
      </p:sp>
      <p:graphicFrame>
        <p:nvGraphicFramePr>
          <p:cNvPr id="24" name="Object 23">
            <a:extLst>
              <a:ext uri="{FF2B5EF4-FFF2-40B4-BE49-F238E27FC236}">
                <a16:creationId xmlns:a16="http://schemas.microsoft.com/office/drawing/2014/main" id="{B9219178-194F-AA9B-0435-18AA71A7AB76}"/>
              </a:ext>
            </a:extLst>
          </p:cNvPr>
          <p:cNvGraphicFramePr>
            <a:graphicFrameLocks noChangeAspect="1"/>
          </p:cNvGraphicFramePr>
          <p:nvPr>
            <p:extLst>
              <p:ext uri="{D42A27DB-BD31-4B8C-83A1-F6EECF244321}">
                <p14:modId xmlns:p14="http://schemas.microsoft.com/office/powerpoint/2010/main" val="3204980954"/>
              </p:ext>
            </p:extLst>
          </p:nvPr>
        </p:nvGraphicFramePr>
        <p:xfrm>
          <a:off x="8002094" y="5566241"/>
          <a:ext cx="2739946" cy="1122299"/>
        </p:xfrm>
        <a:graphic>
          <a:graphicData uri="http://schemas.openxmlformats.org/presentationml/2006/ole">
            <mc:AlternateContent xmlns:mc="http://schemas.openxmlformats.org/markup-compatibility/2006">
              <mc:Choice xmlns:v="urn:schemas-microsoft-com:vml" Requires="v">
                <p:oleObj name="Equation" r:id="rId3" imgW="2171520" imgH="888840" progId="Equation.DSMT4">
                  <p:embed/>
                </p:oleObj>
              </mc:Choice>
              <mc:Fallback>
                <p:oleObj name="Equation" r:id="rId3" imgW="2171520" imgH="888840" progId="Equation.DSMT4">
                  <p:embed/>
                  <p:pic>
                    <p:nvPicPr>
                      <p:cNvPr id="24" name="Object 23">
                        <a:extLst>
                          <a:ext uri="{FF2B5EF4-FFF2-40B4-BE49-F238E27FC236}">
                            <a16:creationId xmlns:a16="http://schemas.microsoft.com/office/drawing/2014/main" id="{DDB7E3E5-1ABA-85D1-ED92-873F6970C2E5}"/>
                          </a:ext>
                        </a:extLst>
                      </p:cNvPr>
                      <p:cNvPicPr>
                        <a:picLocks noChangeAspect="1" noChangeArrowheads="1"/>
                      </p:cNvPicPr>
                      <p:nvPr/>
                    </p:nvPicPr>
                    <p:blipFill>
                      <a:blip r:embed="rId4"/>
                      <a:srcRect/>
                      <a:stretch>
                        <a:fillRect/>
                      </a:stretch>
                    </p:blipFill>
                    <p:spPr bwMode="auto">
                      <a:xfrm>
                        <a:off x="8002094" y="5566241"/>
                        <a:ext cx="2739946" cy="1122299"/>
                      </a:xfrm>
                      <a:prstGeom prst="rect">
                        <a:avLst/>
                      </a:prstGeom>
                      <a:noFill/>
                    </p:spPr>
                  </p:pic>
                </p:oleObj>
              </mc:Fallback>
            </mc:AlternateContent>
          </a:graphicData>
        </a:graphic>
      </p:graphicFrame>
      <p:sp>
        <p:nvSpPr>
          <p:cNvPr id="4" name="TextBox 3">
            <a:extLst>
              <a:ext uri="{FF2B5EF4-FFF2-40B4-BE49-F238E27FC236}">
                <a16:creationId xmlns:a16="http://schemas.microsoft.com/office/drawing/2014/main" id="{40986320-8310-0BE9-89DB-44B9688FCCBE}"/>
              </a:ext>
            </a:extLst>
          </p:cNvPr>
          <p:cNvSpPr txBox="1"/>
          <p:nvPr/>
        </p:nvSpPr>
        <p:spPr>
          <a:xfrm>
            <a:off x="189465" y="5178550"/>
            <a:ext cx="1846726" cy="338554"/>
          </a:xfrm>
          <a:prstGeom prst="rect">
            <a:avLst/>
          </a:prstGeom>
          <a:noFill/>
        </p:spPr>
        <p:txBody>
          <a:bodyPr wrap="square" rtlCol="0">
            <a:spAutoFit/>
          </a:bodyPr>
          <a:lstStyle/>
          <a:p>
            <a:r>
              <a:rPr lang="en-US" sz="1600"/>
              <a:t>Power absorbed:</a:t>
            </a:r>
          </a:p>
        </p:txBody>
      </p:sp>
      <p:pic>
        <p:nvPicPr>
          <p:cNvPr id="6" name="Picture 5">
            <a:extLst>
              <a:ext uri="{FF2B5EF4-FFF2-40B4-BE49-F238E27FC236}">
                <a16:creationId xmlns:a16="http://schemas.microsoft.com/office/drawing/2014/main" id="{DD46E848-6843-0521-0560-CB098212DEBE}"/>
              </a:ext>
            </a:extLst>
          </p:cNvPr>
          <p:cNvPicPr>
            <a:picLocks noChangeAspect="1"/>
          </p:cNvPicPr>
          <p:nvPr/>
        </p:nvPicPr>
        <p:blipFill>
          <a:blip r:embed="rId5"/>
          <a:stretch>
            <a:fillRect/>
          </a:stretch>
        </p:blipFill>
        <p:spPr>
          <a:xfrm>
            <a:off x="189465" y="2383718"/>
            <a:ext cx="3657602" cy="1352462"/>
          </a:xfrm>
          <a:prstGeom prst="rect">
            <a:avLst/>
          </a:prstGeom>
        </p:spPr>
      </p:pic>
      <p:graphicFrame>
        <p:nvGraphicFramePr>
          <p:cNvPr id="10" name="Object 9">
            <a:extLst>
              <a:ext uri="{FF2B5EF4-FFF2-40B4-BE49-F238E27FC236}">
                <a16:creationId xmlns:a16="http://schemas.microsoft.com/office/drawing/2014/main" id="{7E872A92-BE02-359F-5392-4ED71AD4B26E}"/>
              </a:ext>
            </a:extLst>
          </p:cNvPr>
          <p:cNvGraphicFramePr>
            <a:graphicFrameLocks noChangeAspect="1"/>
          </p:cNvGraphicFramePr>
          <p:nvPr/>
        </p:nvGraphicFramePr>
        <p:xfrm>
          <a:off x="282804" y="1712945"/>
          <a:ext cx="4800691" cy="357541"/>
        </p:xfrm>
        <a:graphic>
          <a:graphicData uri="http://schemas.openxmlformats.org/presentationml/2006/ole">
            <mc:AlternateContent xmlns:mc="http://schemas.openxmlformats.org/markup-compatibility/2006">
              <mc:Choice xmlns:v="urn:schemas-microsoft-com:vml" Requires="v">
                <p:oleObj name="Equation" r:id="rId6" imgW="3797300" imgH="279400" progId="Equation.DSMT4">
                  <p:embed/>
                </p:oleObj>
              </mc:Choice>
              <mc:Fallback>
                <p:oleObj name="Equation" r:id="rId6" imgW="3797300" imgH="279400" progId="Equation.DSMT4">
                  <p:embed/>
                  <p:pic>
                    <p:nvPicPr>
                      <p:cNvPr id="10" name="Object 9">
                        <a:extLst>
                          <a:ext uri="{FF2B5EF4-FFF2-40B4-BE49-F238E27FC236}">
                            <a16:creationId xmlns:a16="http://schemas.microsoft.com/office/drawing/2014/main" id="{7207063D-A9ED-73AC-AEED-609332E6E4C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82804" y="1712945"/>
                        <a:ext cx="4800691" cy="357541"/>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8">
            <p14:nvContentPartPr>
              <p14:cNvPr id="12" name="Ink 11">
                <a:extLst>
                  <a:ext uri="{FF2B5EF4-FFF2-40B4-BE49-F238E27FC236}">
                    <a16:creationId xmlns:a16="http://schemas.microsoft.com/office/drawing/2014/main" id="{469792BB-5150-E524-AEAA-F576FA53F80D}"/>
                  </a:ext>
                </a:extLst>
              </p14:cNvPr>
              <p14:cNvContentPartPr/>
              <p14:nvPr/>
            </p14:nvContentPartPr>
            <p14:xfrm>
              <a:off x="1413713" y="2135472"/>
              <a:ext cx="915120" cy="372600"/>
            </p14:xfrm>
          </p:contentPart>
        </mc:Choice>
        <mc:Fallback xmlns="">
          <p:pic>
            <p:nvPicPr>
              <p:cNvPr id="12" name="Ink 11">
                <a:extLst>
                  <a:ext uri="{FF2B5EF4-FFF2-40B4-BE49-F238E27FC236}">
                    <a16:creationId xmlns:a16="http://schemas.microsoft.com/office/drawing/2014/main" id="{A5959615-EFAB-1F27-8449-D3C1E736632B}"/>
                  </a:ext>
                </a:extLst>
              </p:cNvPr>
              <p:cNvPicPr/>
              <p:nvPr/>
            </p:nvPicPr>
            <p:blipFill>
              <a:blip r:embed="rId11"/>
              <a:stretch>
                <a:fillRect/>
              </a:stretch>
            </p:blipFill>
            <p:spPr>
              <a:xfrm>
                <a:off x="1395713" y="2117489"/>
                <a:ext cx="950760" cy="408206"/>
              </a:xfrm>
              <a:prstGeom prst="rect">
                <a:avLst/>
              </a:prstGeom>
            </p:spPr>
          </p:pic>
        </mc:Fallback>
      </mc:AlternateContent>
      <p:graphicFrame>
        <p:nvGraphicFramePr>
          <p:cNvPr id="23" name="Object 22">
            <a:extLst>
              <a:ext uri="{FF2B5EF4-FFF2-40B4-BE49-F238E27FC236}">
                <a16:creationId xmlns:a16="http://schemas.microsoft.com/office/drawing/2014/main" id="{ECCAC092-0A0B-12A8-05AA-B05014611BCF}"/>
              </a:ext>
            </a:extLst>
          </p:cNvPr>
          <p:cNvGraphicFramePr>
            <a:graphicFrameLocks noChangeAspect="1"/>
          </p:cNvGraphicFramePr>
          <p:nvPr/>
        </p:nvGraphicFramePr>
        <p:xfrm>
          <a:off x="4343399" y="2265610"/>
          <a:ext cx="2321351" cy="374275"/>
        </p:xfrm>
        <a:graphic>
          <a:graphicData uri="http://schemas.openxmlformats.org/presentationml/2006/ole">
            <mc:AlternateContent xmlns:mc="http://schemas.openxmlformats.org/markup-compatibility/2006">
              <mc:Choice xmlns:v="urn:schemas-microsoft-com:vml" Requires="v">
                <p:oleObj name="Equation" r:id="rId12" imgW="1752600" imgH="279400" progId="Equation.DSMT4">
                  <p:embed/>
                </p:oleObj>
              </mc:Choice>
              <mc:Fallback>
                <p:oleObj name="Equation" r:id="rId12" imgW="1752600" imgH="279400" progId="Equation.DSMT4">
                  <p:embed/>
                  <p:pic>
                    <p:nvPicPr>
                      <p:cNvPr id="23" name="Object 22">
                        <a:extLst>
                          <a:ext uri="{FF2B5EF4-FFF2-40B4-BE49-F238E27FC236}">
                            <a16:creationId xmlns:a16="http://schemas.microsoft.com/office/drawing/2014/main" id="{5C57C5BA-EA46-279A-E3D4-19DA3CA16D4A}"/>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343399" y="2265610"/>
                        <a:ext cx="2321351" cy="374275"/>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14">
            <p14:nvContentPartPr>
              <p14:cNvPr id="25" name="Ink 24">
                <a:extLst>
                  <a:ext uri="{FF2B5EF4-FFF2-40B4-BE49-F238E27FC236}">
                    <a16:creationId xmlns:a16="http://schemas.microsoft.com/office/drawing/2014/main" id="{28955118-CA80-9815-7F2D-E249FA8E2BE2}"/>
                  </a:ext>
                </a:extLst>
              </p14:cNvPr>
              <p14:cNvContentPartPr/>
              <p14:nvPr/>
            </p14:nvContentPartPr>
            <p14:xfrm>
              <a:off x="3911753" y="2671872"/>
              <a:ext cx="700920" cy="463320"/>
            </p14:xfrm>
          </p:contentPart>
        </mc:Choice>
        <mc:Fallback xmlns="">
          <p:pic>
            <p:nvPicPr>
              <p:cNvPr id="25" name="Ink 24">
                <a:extLst>
                  <a:ext uri="{FF2B5EF4-FFF2-40B4-BE49-F238E27FC236}">
                    <a16:creationId xmlns:a16="http://schemas.microsoft.com/office/drawing/2014/main" id="{DD9D7330-41E7-85C0-D148-CDFFCF55CB3E}"/>
                  </a:ext>
                </a:extLst>
              </p:cNvPr>
              <p:cNvPicPr/>
              <p:nvPr/>
            </p:nvPicPr>
            <p:blipFill>
              <a:blip r:embed="rId15"/>
              <a:stretch>
                <a:fillRect/>
              </a:stretch>
            </p:blipFill>
            <p:spPr>
              <a:xfrm>
                <a:off x="3893753" y="2653858"/>
                <a:ext cx="736560" cy="498988"/>
              </a:xfrm>
              <a:prstGeom prst="rect">
                <a:avLst/>
              </a:prstGeom>
            </p:spPr>
          </p:pic>
        </mc:Fallback>
      </mc:AlternateContent>
      <p:graphicFrame>
        <p:nvGraphicFramePr>
          <p:cNvPr id="27" name="Object 26">
            <a:extLst>
              <a:ext uri="{FF2B5EF4-FFF2-40B4-BE49-F238E27FC236}">
                <a16:creationId xmlns:a16="http://schemas.microsoft.com/office/drawing/2014/main" id="{2E6EE5AE-8834-3534-B95E-7E63949B8E5F}"/>
              </a:ext>
            </a:extLst>
          </p:cNvPr>
          <p:cNvGraphicFramePr>
            <a:graphicFrameLocks noChangeAspect="1"/>
          </p:cNvGraphicFramePr>
          <p:nvPr/>
        </p:nvGraphicFramePr>
        <p:xfrm>
          <a:off x="7197725" y="1751013"/>
          <a:ext cx="3290888" cy="646112"/>
        </p:xfrm>
        <a:graphic>
          <a:graphicData uri="http://schemas.openxmlformats.org/presentationml/2006/ole">
            <mc:AlternateContent xmlns:mc="http://schemas.openxmlformats.org/markup-compatibility/2006">
              <mc:Choice xmlns:v="urn:schemas-microsoft-com:vml" Requires="v">
                <p:oleObj name="Equation" r:id="rId16" imgW="2527200" imgH="495000" progId="Equation.DSMT4">
                  <p:embed/>
                </p:oleObj>
              </mc:Choice>
              <mc:Fallback>
                <p:oleObj name="Equation" r:id="rId16" imgW="2527200" imgH="495000" progId="Equation.DSMT4">
                  <p:embed/>
                  <p:pic>
                    <p:nvPicPr>
                      <p:cNvPr id="27" name="Object 26">
                        <a:extLst>
                          <a:ext uri="{FF2B5EF4-FFF2-40B4-BE49-F238E27FC236}">
                            <a16:creationId xmlns:a16="http://schemas.microsoft.com/office/drawing/2014/main" id="{9F978E91-630F-3392-FA82-B2CBCC5A0E61}"/>
                          </a:ext>
                        </a:extLst>
                      </p:cNvPr>
                      <p:cNvPicPr/>
                      <p:nvPr/>
                    </p:nvPicPr>
                    <p:blipFill>
                      <a:blip r:embed="rId17"/>
                      <a:stretch>
                        <a:fillRect/>
                      </a:stretch>
                    </p:blipFill>
                    <p:spPr>
                      <a:xfrm>
                        <a:off x="7197725" y="1751013"/>
                        <a:ext cx="3290888" cy="646112"/>
                      </a:xfrm>
                      <a:prstGeom prst="rect">
                        <a:avLst/>
                      </a:prstGeom>
                      <a:solidFill>
                        <a:srgbClr val="CCFFCC"/>
                      </a:solidFill>
                    </p:spPr>
                  </p:pic>
                </p:oleObj>
              </mc:Fallback>
            </mc:AlternateContent>
          </a:graphicData>
        </a:graphic>
      </p:graphicFrame>
      <mc:AlternateContent xmlns:mc="http://schemas.openxmlformats.org/markup-compatibility/2006" xmlns:p14="http://schemas.microsoft.com/office/powerpoint/2010/main">
        <mc:Choice Requires="p14">
          <p:contentPart p14:bwMode="auto" r:id="rId18">
            <p14:nvContentPartPr>
              <p14:cNvPr id="30" name="Ink 29">
                <a:extLst>
                  <a:ext uri="{FF2B5EF4-FFF2-40B4-BE49-F238E27FC236}">
                    <a16:creationId xmlns:a16="http://schemas.microsoft.com/office/drawing/2014/main" id="{D2F2DEB5-12AD-C75C-45E0-141432CB58EF}"/>
                  </a:ext>
                </a:extLst>
              </p14:cNvPr>
              <p14:cNvContentPartPr/>
              <p14:nvPr/>
            </p14:nvContentPartPr>
            <p14:xfrm>
              <a:off x="7908473" y="1304914"/>
              <a:ext cx="1389960" cy="494280"/>
            </p14:xfrm>
          </p:contentPart>
        </mc:Choice>
        <mc:Fallback xmlns="">
          <p:pic>
            <p:nvPicPr>
              <p:cNvPr id="30" name="Ink 29">
                <a:extLst>
                  <a:ext uri="{FF2B5EF4-FFF2-40B4-BE49-F238E27FC236}">
                    <a16:creationId xmlns:a16="http://schemas.microsoft.com/office/drawing/2014/main" id="{BA859601-F243-46EE-BFB6-15966F7A69AF}"/>
                  </a:ext>
                </a:extLst>
              </p:cNvPr>
              <p:cNvPicPr/>
              <p:nvPr/>
            </p:nvPicPr>
            <p:blipFill>
              <a:blip r:embed="rId22"/>
              <a:stretch>
                <a:fillRect/>
              </a:stretch>
            </p:blipFill>
            <p:spPr>
              <a:xfrm>
                <a:off x="7890833" y="1286914"/>
                <a:ext cx="1425600" cy="529920"/>
              </a:xfrm>
              <a:prstGeom prst="rect">
                <a:avLst/>
              </a:prstGeom>
            </p:spPr>
          </p:pic>
        </mc:Fallback>
      </mc:AlternateContent>
      <p:sp>
        <p:nvSpPr>
          <p:cNvPr id="31" name="TextBox 30">
            <a:extLst>
              <a:ext uri="{FF2B5EF4-FFF2-40B4-BE49-F238E27FC236}">
                <a16:creationId xmlns:a16="http://schemas.microsoft.com/office/drawing/2014/main" id="{1F0D575A-8569-A411-FB08-EFBD5FC60BE2}"/>
              </a:ext>
            </a:extLst>
          </p:cNvPr>
          <p:cNvSpPr txBox="1"/>
          <p:nvPr/>
        </p:nvSpPr>
        <p:spPr>
          <a:xfrm>
            <a:off x="8887336" y="344724"/>
            <a:ext cx="3054485" cy="830997"/>
          </a:xfrm>
          <a:prstGeom prst="rect">
            <a:avLst/>
          </a:prstGeom>
          <a:noFill/>
        </p:spPr>
        <p:txBody>
          <a:bodyPr wrap="square" rtlCol="0">
            <a:spAutoFit/>
          </a:bodyPr>
          <a:lstStyle/>
          <a:p>
            <a:r>
              <a:rPr lang="en-US" sz="1600"/>
              <a:t>These are now complex.  Imk governs rate of wave decay.  Rek governs phase velocity.</a:t>
            </a:r>
          </a:p>
        </p:txBody>
      </p:sp>
      <mc:AlternateContent xmlns:mc="http://schemas.openxmlformats.org/markup-compatibility/2006" xmlns:p14="http://schemas.microsoft.com/office/powerpoint/2010/main" xmlns:aink="http://schemas.microsoft.com/office/drawing/2016/ink">
        <mc:Choice Requires="p14 aink">
          <p:contentPart p14:bwMode="auto" r:id="rId23">
            <p14:nvContentPartPr>
              <p14:cNvPr id="33" name="Ink 32">
                <a:extLst>
                  <a:ext uri="{FF2B5EF4-FFF2-40B4-BE49-F238E27FC236}">
                    <a16:creationId xmlns:a16="http://schemas.microsoft.com/office/drawing/2014/main" id="{E05089FF-8BC9-123C-9032-47E7114BCC97}"/>
                  </a:ext>
                </a:extLst>
              </p14:cNvPr>
              <p14:cNvContentPartPr/>
              <p14:nvPr/>
            </p14:nvContentPartPr>
            <p14:xfrm>
              <a:off x="2650673" y="1705132"/>
              <a:ext cx="123120" cy="199440"/>
            </p14:xfrm>
          </p:contentPart>
        </mc:Choice>
        <mc:Fallback xmlns="">
          <p:pic>
            <p:nvPicPr>
              <p:cNvPr id="33" name="Ink 32">
                <a:extLst>
                  <a:ext uri="{FF2B5EF4-FFF2-40B4-BE49-F238E27FC236}">
                    <a16:creationId xmlns:a16="http://schemas.microsoft.com/office/drawing/2014/main" id="{10776B69-5F9E-E0A1-014F-2CDF3924B754}"/>
                  </a:ext>
                </a:extLst>
              </p:cNvPr>
              <p:cNvPicPr/>
              <p:nvPr/>
            </p:nvPicPr>
            <p:blipFill>
              <a:blip r:embed="rId24"/>
              <a:stretch>
                <a:fillRect/>
              </a:stretch>
            </p:blipFill>
            <p:spPr>
              <a:xfrm>
                <a:off x="2587673" y="1327813"/>
                <a:ext cx="248760" cy="953718"/>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5">
            <p14:nvContentPartPr>
              <p14:cNvPr id="34" name="Ink 33">
                <a:extLst>
                  <a:ext uri="{FF2B5EF4-FFF2-40B4-BE49-F238E27FC236}">
                    <a16:creationId xmlns:a16="http://schemas.microsoft.com/office/drawing/2014/main" id="{E65315E5-1EFD-707B-33A8-E645311AA9C2}"/>
                  </a:ext>
                </a:extLst>
              </p14:cNvPr>
              <p14:cNvContentPartPr/>
              <p14:nvPr/>
            </p14:nvContentPartPr>
            <p14:xfrm>
              <a:off x="4307033" y="1676692"/>
              <a:ext cx="153360" cy="201240"/>
            </p14:xfrm>
          </p:contentPart>
        </mc:Choice>
        <mc:Fallback xmlns="">
          <p:pic>
            <p:nvPicPr>
              <p:cNvPr id="34" name="Ink 33">
                <a:extLst>
                  <a:ext uri="{FF2B5EF4-FFF2-40B4-BE49-F238E27FC236}">
                    <a16:creationId xmlns:a16="http://schemas.microsoft.com/office/drawing/2014/main" id="{5E1B1838-341F-4E88-D40D-074F8E63206D}"/>
                  </a:ext>
                </a:extLst>
              </p:cNvPr>
              <p:cNvPicPr/>
              <p:nvPr/>
            </p:nvPicPr>
            <p:blipFill>
              <a:blip r:embed="rId26"/>
              <a:stretch>
                <a:fillRect/>
              </a:stretch>
            </p:blipFill>
            <p:spPr>
              <a:xfrm>
                <a:off x="4244033" y="1298692"/>
                <a:ext cx="279000" cy="95688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7">
            <p14:nvContentPartPr>
              <p14:cNvPr id="35" name="Ink 34">
                <a:extLst>
                  <a:ext uri="{FF2B5EF4-FFF2-40B4-BE49-F238E27FC236}">
                    <a16:creationId xmlns:a16="http://schemas.microsoft.com/office/drawing/2014/main" id="{EB176210-4D41-79E0-9499-E452BD9FCE04}"/>
                  </a:ext>
                </a:extLst>
              </p14:cNvPr>
              <p14:cNvContentPartPr/>
              <p14:nvPr/>
            </p14:nvContentPartPr>
            <p14:xfrm>
              <a:off x="5899313" y="2270692"/>
              <a:ext cx="125640" cy="198000"/>
            </p14:xfrm>
          </p:contentPart>
        </mc:Choice>
        <mc:Fallback xmlns="">
          <p:pic>
            <p:nvPicPr>
              <p:cNvPr id="35" name="Ink 34">
                <a:extLst>
                  <a:ext uri="{FF2B5EF4-FFF2-40B4-BE49-F238E27FC236}">
                    <a16:creationId xmlns:a16="http://schemas.microsoft.com/office/drawing/2014/main" id="{AEB85726-A001-EEB5-A0F1-3A585A916DF4}"/>
                  </a:ext>
                </a:extLst>
              </p:cNvPr>
              <p:cNvPicPr/>
              <p:nvPr/>
            </p:nvPicPr>
            <p:blipFill>
              <a:blip r:embed="rId28"/>
              <a:stretch>
                <a:fillRect/>
              </a:stretch>
            </p:blipFill>
            <p:spPr>
              <a:xfrm>
                <a:off x="5836313" y="1892692"/>
                <a:ext cx="251280" cy="95364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9">
            <p14:nvContentPartPr>
              <p14:cNvPr id="39" name="Ink 38">
                <a:extLst>
                  <a:ext uri="{FF2B5EF4-FFF2-40B4-BE49-F238E27FC236}">
                    <a16:creationId xmlns:a16="http://schemas.microsoft.com/office/drawing/2014/main" id="{24AA3945-08A7-80EB-7D0A-EEB34F5B89AF}"/>
                  </a:ext>
                </a:extLst>
              </p14:cNvPr>
              <p14:cNvContentPartPr/>
              <p14:nvPr/>
            </p14:nvContentPartPr>
            <p14:xfrm>
              <a:off x="2752193" y="1507132"/>
              <a:ext cx="4317120" cy="746280"/>
            </p14:xfrm>
          </p:contentPart>
        </mc:Choice>
        <mc:Fallback xmlns="">
          <p:pic>
            <p:nvPicPr>
              <p:cNvPr id="39" name="Ink 38">
                <a:extLst>
                  <a:ext uri="{FF2B5EF4-FFF2-40B4-BE49-F238E27FC236}">
                    <a16:creationId xmlns:a16="http://schemas.microsoft.com/office/drawing/2014/main" id="{331988F8-9F4B-E890-A2DF-8A215E848F6F}"/>
                  </a:ext>
                </a:extLst>
              </p:cNvPr>
              <p:cNvPicPr/>
              <p:nvPr/>
            </p:nvPicPr>
            <p:blipFill>
              <a:blip r:embed="rId30"/>
              <a:stretch>
                <a:fillRect/>
              </a:stretch>
            </p:blipFill>
            <p:spPr>
              <a:xfrm>
                <a:off x="2689198" y="1128950"/>
                <a:ext cx="4442750" cy="1502285"/>
              </a:xfrm>
              <a:prstGeom prst="rect">
                <a:avLst/>
              </a:prstGeom>
            </p:spPr>
          </p:pic>
        </mc:Fallback>
      </mc:AlternateContent>
      <p:graphicFrame>
        <p:nvGraphicFramePr>
          <p:cNvPr id="5" name="Object 4">
            <a:extLst>
              <a:ext uri="{FF2B5EF4-FFF2-40B4-BE49-F238E27FC236}">
                <a16:creationId xmlns:a16="http://schemas.microsoft.com/office/drawing/2014/main" id="{2F0B7990-2314-9327-04B3-310053E585F0}"/>
              </a:ext>
            </a:extLst>
          </p:cNvPr>
          <p:cNvGraphicFramePr>
            <a:graphicFrameLocks noChangeAspect="1"/>
          </p:cNvGraphicFramePr>
          <p:nvPr>
            <p:extLst>
              <p:ext uri="{D42A27DB-BD31-4B8C-83A1-F6EECF244321}">
                <p14:modId xmlns:p14="http://schemas.microsoft.com/office/powerpoint/2010/main" val="2372560481"/>
              </p:ext>
            </p:extLst>
          </p:nvPr>
        </p:nvGraphicFramePr>
        <p:xfrm>
          <a:off x="4254406" y="5597868"/>
          <a:ext cx="3425825" cy="1016000"/>
        </p:xfrm>
        <a:graphic>
          <a:graphicData uri="http://schemas.openxmlformats.org/presentationml/2006/ole">
            <mc:AlternateContent xmlns:mc="http://schemas.openxmlformats.org/markup-compatibility/2006">
              <mc:Choice xmlns:v="urn:schemas-microsoft-com:vml" Requires="v">
                <p:oleObj name="Equation" r:id="rId31" imgW="2743200" imgH="812520" progId="Equation.DSMT4">
                  <p:embed/>
                </p:oleObj>
              </mc:Choice>
              <mc:Fallback>
                <p:oleObj name="Equation" r:id="rId31" imgW="2743200" imgH="812520" progId="Equation.DSMT4">
                  <p:embed/>
                  <p:pic>
                    <p:nvPicPr>
                      <p:cNvPr id="5" name="Object 4">
                        <a:extLst>
                          <a:ext uri="{FF2B5EF4-FFF2-40B4-BE49-F238E27FC236}">
                            <a16:creationId xmlns:a16="http://schemas.microsoft.com/office/drawing/2014/main" id="{A777C3AA-5AAE-8F06-3DEA-23FE09341AC9}"/>
                          </a:ext>
                        </a:extLst>
                      </p:cNvPr>
                      <p:cNvPicPr/>
                      <p:nvPr/>
                    </p:nvPicPr>
                    <p:blipFill>
                      <a:blip r:embed="rId32"/>
                      <a:stretch>
                        <a:fillRect/>
                      </a:stretch>
                    </p:blipFill>
                    <p:spPr>
                      <a:xfrm>
                        <a:off x="4254406" y="5597868"/>
                        <a:ext cx="3425825" cy="1016000"/>
                      </a:xfrm>
                      <a:prstGeom prst="rect">
                        <a:avLst/>
                      </a:prstGeom>
                    </p:spPr>
                  </p:pic>
                </p:oleObj>
              </mc:Fallback>
            </mc:AlternateContent>
          </a:graphicData>
        </a:graphic>
      </p:graphicFrame>
      <p:graphicFrame>
        <p:nvGraphicFramePr>
          <p:cNvPr id="9" name="Object 8">
            <a:extLst>
              <a:ext uri="{FF2B5EF4-FFF2-40B4-BE49-F238E27FC236}">
                <a16:creationId xmlns:a16="http://schemas.microsoft.com/office/drawing/2014/main" id="{C82B22FD-7DD3-0D7F-8B1A-71140153E8B4}"/>
              </a:ext>
            </a:extLst>
          </p:cNvPr>
          <p:cNvGraphicFramePr>
            <a:graphicFrameLocks noChangeAspect="1"/>
          </p:cNvGraphicFramePr>
          <p:nvPr>
            <p:extLst>
              <p:ext uri="{D42A27DB-BD31-4B8C-83A1-F6EECF244321}">
                <p14:modId xmlns:p14="http://schemas.microsoft.com/office/powerpoint/2010/main" val="103532774"/>
              </p:ext>
            </p:extLst>
          </p:nvPr>
        </p:nvGraphicFramePr>
        <p:xfrm>
          <a:off x="7180053" y="2555032"/>
          <a:ext cx="3511550" cy="2036763"/>
        </p:xfrm>
        <a:graphic>
          <a:graphicData uri="http://schemas.openxmlformats.org/presentationml/2006/ole">
            <mc:AlternateContent xmlns:mc="http://schemas.openxmlformats.org/markup-compatibility/2006">
              <mc:Choice xmlns:v="urn:schemas-microsoft-com:vml" Requires="v">
                <p:oleObj name="Equation" r:id="rId33" imgW="3111480" imgH="1803240" progId="Equation.DSMT4">
                  <p:embed/>
                </p:oleObj>
              </mc:Choice>
              <mc:Fallback>
                <p:oleObj name="Equation" r:id="rId33" imgW="3111480" imgH="1803240" progId="Equation.DSMT4">
                  <p:embed/>
                  <p:pic>
                    <p:nvPicPr>
                      <p:cNvPr id="9" name="Object 8">
                        <a:extLst>
                          <a:ext uri="{FF2B5EF4-FFF2-40B4-BE49-F238E27FC236}">
                            <a16:creationId xmlns:a16="http://schemas.microsoft.com/office/drawing/2014/main" id="{68F4BC53-3429-DA2E-211A-10F0E477C5E4}"/>
                          </a:ext>
                        </a:extLst>
                      </p:cNvPr>
                      <p:cNvPicPr/>
                      <p:nvPr/>
                    </p:nvPicPr>
                    <p:blipFill>
                      <a:blip r:embed="rId34"/>
                      <a:stretch>
                        <a:fillRect/>
                      </a:stretch>
                    </p:blipFill>
                    <p:spPr>
                      <a:xfrm>
                        <a:off x="7180053" y="2555032"/>
                        <a:ext cx="3511550" cy="2036763"/>
                      </a:xfrm>
                      <a:prstGeom prst="rect">
                        <a:avLst/>
                      </a:prstGeom>
                      <a:solidFill>
                        <a:srgbClr val="CCFFCC"/>
                      </a:solidFill>
                    </p:spPr>
                  </p:pic>
                </p:oleObj>
              </mc:Fallback>
            </mc:AlternateContent>
          </a:graphicData>
        </a:graphic>
      </p:graphicFrame>
      <p:sp>
        <p:nvSpPr>
          <p:cNvPr id="11" name="TextBox 10">
            <a:extLst>
              <a:ext uri="{FF2B5EF4-FFF2-40B4-BE49-F238E27FC236}">
                <a16:creationId xmlns:a16="http://schemas.microsoft.com/office/drawing/2014/main" id="{B614471D-1BC7-CAAF-DAD6-C04443C89AB8}"/>
              </a:ext>
            </a:extLst>
          </p:cNvPr>
          <p:cNvSpPr txBox="1"/>
          <p:nvPr/>
        </p:nvSpPr>
        <p:spPr>
          <a:xfrm>
            <a:off x="4135241" y="5183899"/>
            <a:ext cx="2812416" cy="338554"/>
          </a:xfrm>
          <a:prstGeom prst="rect">
            <a:avLst/>
          </a:prstGeom>
          <a:noFill/>
        </p:spPr>
        <p:txBody>
          <a:bodyPr wrap="square" rtlCol="0">
            <a:spAutoFit/>
          </a:bodyPr>
          <a:lstStyle/>
          <a:p>
            <a:r>
              <a:rPr lang="en-US" sz="1600"/>
              <a:t>Power transmitted/reflected:</a:t>
            </a:r>
          </a:p>
        </p:txBody>
      </p:sp>
      <p:sp>
        <p:nvSpPr>
          <p:cNvPr id="7" name="TextBox 6">
            <a:extLst>
              <a:ext uri="{FF2B5EF4-FFF2-40B4-BE49-F238E27FC236}">
                <a16:creationId xmlns:a16="http://schemas.microsoft.com/office/drawing/2014/main" id="{7A616A42-B22D-561F-FA40-1C2F11F90700}"/>
              </a:ext>
            </a:extLst>
          </p:cNvPr>
          <p:cNvSpPr txBox="1"/>
          <p:nvPr/>
        </p:nvSpPr>
        <p:spPr>
          <a:xfrm>
            <a:off x="7885338" y="5206902"/>
            <a:ext cx="3427447" cy="338554"/>
          </a:xfrm>
          <a:prstGeom prst="rect">
            <a:avLst/>
          </a:prstGeom>
          <a:noFill/>
        </p:spPr>
        <p:txBody>
          <a:bodyPr wrap="square" rtlCol="0">
            <a:spAutoFit/>
          </a:bodyPr>
          <a:lstStyle/>
          <a:p>
            <a:r>
              <a:rPr lang="en-US" sz="1600"/>
              <a:t>Transmission/Reflection Coefficients</a:t>
            </a:r>
          </a:p>
        </p:txBody>
      </p:sp>
      <p:graphicFrame>
        <p:nvGraphicFramePr>
          <p:cNvPr id="15" name="Object 14">
            <a:extLst>
              <a:ext uri="{FF2B5EF4-FFF2-40B4-BE49-F238E27FC236}">
                <a16:creationId xmlns:a16="http://schemas.microsoft.com/office/drawing/2014/main" id="{7E8D8C66-AAA0-6089-F917-A3E681C24564}"/>
              </a:ext>
            </a:extLst>
          </p:cNvPr>
          <p:cNvGraphicFramePr>
            <a:graphicFrameLocks noChangeAspect="1"/>
          </p:cNvGraphicFramePr>
          <p:nvPr>
            <p:extLst>
              <p:ext uri="{D42A27DB-BD31-4B8C-83A1-F6EECF244321}">
                <p14:modId xmlns:p14="http://schemas.microsoft.com/office/powerpoint/2010/main" val="3441594712"/>
              </p:ext>
            </p:extLst>
          </p:nvPr>
        </p:nvGraphicFramePr>
        <p:xfrm>
          <a:off x="198481" y="5667682"/>
          <a:ext cx="2787650" cy="577850"/>
        </p:xfrm>
        <a:graphic>
          <a:graphicData uri="http://schemas.openxmlformats.org/presentationml/2006/ole">
            <mc:AlternateContent xmlns:mc="http://schemas.openxmlformats.org/markup-compatibility/2006">
              <mc:Choice xmlns:v="urn:schemas-microsoft-com:vml" Requires="v">
                <p:oleObj name="Equation" r:id="rId35" imgW="2787629" imgH="577907" progId="Equation.DSMT4">
                  <p:embed/>
                </p:oleObj>
              </mc:Choice>
              <mc:Fallback>
                <p:oleObj name="Equation" r:id="rId35" imgW="2787629" imgH="577907" progId="Equation.DSMT4">
                  <p:embed/>
                  <p:pic>
                    <p:nvPicPr>
                      <p:cNvPr id="0" name=""/>
                      <p:cNvPicPr/>
                      <p:nvPr/>
                    </p:nvPicPr>
                    <p:blipFill>
                      <a:blip r:embed="rId36"/>
                      <a:stretch>
                        <a:fillRect/>
                      </a:stretch>
                    </p:blipFill>
                    <p:spPr>
                      <a:xfrm>
                        <a:off x="198481" y="5667682"/>
                        <a:ext cx="2787650" cy="577850"/>
                      </a:xfrm>
                      <a:prstGeom prst="rect">
                        <a:avLst/>
                      </a:prstGeom>
                      <a:noFill/>
                    </p:spPr>
                  </p:pic>
                </p:oleObj>
              </mc:Fallback>
            </mc:AlternateContent>
          </a:graphicData>
        </a:graphic>
      </p:graphicFrame>
      <p:graphicFrame>
        <p:nvGraphicFramePr>
          <p:cNvPr id="16" name="Object 15">
            <a:extLst>
              <a:ext uri="{FF2B5EF4-FFF2-40B4-BE49-F238E27FC236}">
                <a16:creationId xmlns:a16="http://schemas.microsoft.com/office/drawing/2014/main" id="{921707DD-574D-2214-EEAC-D6DBC879905D}"/>
              </a:ext>
            </a:extLst>
          </p:cNvPr>
          <p:cNvGraphicFramePr>
            <a:graphicFrameLocks noChangeAspect="1"/>
          </p:cNvGraphicFramePr>
          <p:nvPr>
            <p:extLst>
              <p:ext uri="{D42A27DB-BD31-4B8C-83A1-F6EECF244321}">
                <p14:modId xmlns:p14="http://schemas.microsoft.com/office/powerpoint/2010/main" val="1477736763"/>
              </p:ext>
            </p:extLst>
          </p:nvPr>
        </p:nvGraphicFramePr>
        <p:xfrm>
          <a:off x="179107" y="6355771"/>
          <a:ext cx="3689350" cy="382587"/>
        </p:xfrm>
        <a:graphic>
          <a:graphicData uri="http://schemas.openxmlformats.org/presentationml/2006/ole">
            <mc:AlternateContent xmlns:mc="http://schemas.openxmlformats.org/markup-compatibility/2006">
              <mc:Choice xmlns:v="urn:schemas-microsoft-com:vml" Requires="v">
                <p:oleObj name="Equation" r:id="rId37" imgW="3689731" imgH="382508" progId="Equation.DSMT4">
                  <p:embed/>
                </p:oleObj>
              </mc:Choice>
              <mc:Fallback>
                <p:oleObj name="Equation" r:id="rId37" imgW="3689731" imgH="382508" progId="Equation.DSMT4">
                  <p:embed/>
                  <p:pic>
                    <p:nvPicPr>
                      <p:cNvPr id="0" name=""/>
                      <p:cNvPicPr/>
                      <p:nvPr/>
                    </p:nvPicPr>
                    <p:blipFill>
                      <a:blip r:embed="rId38"/>
                      <a:stretch>
                        <a:fillRect/>
                      </a:stretch>
                    </p:blipFill>
                    <p:spPr>
                      <a:xfrm>
                        <a:off x="179107" y="6355771"/>
                        <a:ext cx="3689350" cy="382587"/>
                      </a:xfrm>
                      <a:prstGeom prst="rect">
                        <a:avLst/>
                      </a:prstGeom>
                    </p:spPr>
                  </p:pic>
                </p:oleObj>
              </mc:Fallback>
            </mc:AlternateContent>
          </a:graphicData>
        </a:graphic>
      </p:graphicFrame>
    </p:spTree>
    <p:extLst>
      <p:ext uri="{BB962C8B-B14F-4D97-AF65-F5344CB8AC3E}">
        <p14:creationId xmlns:p14="http://schemas.microsoft.com/office/powerpoint/2010/main" val="98393813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F8882D-A7C2-6EC0-3B10-308E0E099BD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741E392-FC71-1554-6F82-B7E7E5FFACF7}"/>
              </a:ext>
            </a:extLst>
          </p:cNvPr>
          <p:cNvSpPr txBox="1">
            <a:spLocks/>
          </p:cNvSpPr>
          <p:nvPr/>
        </p:nvSpPr>
        <p:spPr>
          <a:xfrm>
            <a:off x="4113088" y="210552"/>
            <a:ext cx="2100630" cy="688170"/>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u="sng">
                <a:latin typeface="+mn-lt"/>
              </a:rPr>
              <a:t>Metal EB(t) </a:t>
            </a:r>
          </a:p>
        </p:txBody>
      </p:sp>
      <p:sp>
        <p:nvSpPr>
          <p:cNvPr id="3" name="TextBox 2">
            <a:extLst>
              <a:ext uri="{FF2B5EF4-FFF2-40B4-BE49-F238E27FC236}">
                <a16:creationId xmlns:a16="http://schemas.microsoft.com/office/drawing/2014/main" id="{66E739F6-2598-5842-4A7A-62C4CD6D13A3}"/>
              </a:ext>
            </a:extLst>
          </p:cNvPr>
          <p:cNvSpPr txBox="1"/>
          <p:nvPr/>
        </p:nvSpPr>
        <p:spPr>
          <a:xfrm>
            <a:off x="351827" y="2595409"/>
            <a:ext cx="4321773" cy="584775"/>
          </a:xfrm>
          <a:prstGeom prst="rect">
            <a:avLst/>
          </a:prstGeom>
          <a:noFill/>
        </p:spPr>
        <p:txBody>
          <a:bodyPr wrap="square" rtlCol="0">
            <a:spAutoFit/>
          </a:bodyPr>
          <a:lstStyle/>
          <a:p>
            <a:r>
              <a:rPr lang="en-US" sz="1600"/>
              <a:t>Here’s a plot of the absorptivity, with and without diffusion.  Basically no difference.  </a:t>
            </a:r>
          </a:p>
        </p:txBody>
      </p:sp>
      <p:pic>
        <p:nvPicPr>
          <p:cNvPr id="1026" name="Picture 1">
            <a:extLst>
              <a:ext uri="{FF2B5EF4-FFF2-40B4-BE49-F238E27FC236}">
                <a16:creationId xmlns:a16="http://schemas.microsoft.com/office/drawing/2014/main" id="{454D0B80-B8D9-F86D-8024-34A690AFA57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2947" y="3304892"/>
            <a:ext cx="4445317" cy="3192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4" name="Object 3">
            <a:extLst>
              <a:ext uri="{FF2B5EF4-FFF2-40B4-BE49-F238E27FC236}">
                <a16:creationId xmlns:a16="http://schemas.microsoft.com/office/drawing/2014/main" id="{01E42F29-B41C-72BA-F672-F000293295A7}"/>
              </a:ext>
            </a:extLst>
          </p:cNvPr>
          <p:cNvGraphicFramePr>
            <a:graphicFrameLocks noChangeAspect="1"/>
          </p:cNvGraphicFramePr>
          <p:nvPr>
            <p:extLst>
              <p:ext uri="{D42A27DB-BD31-4B8C-83A1-F6EECF244321}">
                <p14:modId xmlns:p14="http://schemas.microsoft.com/office/powerpoint/2010/main" val="4177654545"/>
              </p:ext>
            </p:extLst>
          </p:nvPr>
        </p:nvGraphicFramePr>
        <p:xfrm>
          <a:off x="422947" y="1384618"/>
          <a:ext cx="4923753" cy="837201"/>
        </p:xfrm>
        <a:graphic>
          <a:graphicData uri="http://schemas.openxmlformats.org/presentationml/2006/ole">
            <mc:AlternateContent xmlns:mc="http://schemas.openxmlformats.org/markup-compatibility/2006">
              <mc:Choice xmlns:v="urn:schemas-microsoft-com:vml" Requires="v">
                <p:oleObj name="Equation" r:id="rId4" imgW="4322318" imgH="734371" progId="Equation.DSMT4">
                  <p:embed/>
                </p:oleObj>
              </mc:Choice>
              <mc:Fallback>
                <p:oleObj name="Equation" r:id="rId4" imgW="4322318" imgH="734371" progId="Equation.DSMT4">
                  <p:embed/>
                  <p:pic>
                    <p:nvPicPr>
                      <p:cNvPr id="0" name=""/>
                      <p:cNvPicPr/>
                      <p:nvPr/>
                    </p:nvPicPr>
                    <p:blipFill>
                      <a:blip r:embed="rId5"/>
                      <a:stretch>
                        <a:fillRect/>
                      </a:stretch>
                    </p:blipFill>
                    <p:spPr>
                      <a:xfrm>
                        <a:off x="422947" y="1384618"/>
                        <a:ext cx="4923753" cy="837201"/>
                      </a:xfrm>
                      <a:prstGeom prst="rect">
                        <a:avLst/>
                      </a:prstGeom>
                    </p:spPr>
                  </p:pic>
                </p:oleObj>
              </mc:Fallback>
            </mc:AlternateContent>
          </a:graphicData>
        </a:graphic>
      </p:graphicFrame>
      <p:graphicFrame>
        <p:nvGraphicFramePr>
          <p:cNvPr id="5" name="Object 4">
            <a:extLst>
              <a:ext uri="{FF2B5EF4-FFF2-40B4-BE49-F238E27FC236}">
                <a16:creationId xmlns:a16="http://schemas.microsoft.com/office/drawing/2014/main" id="{67BB6DF9-23A7-7C41-21C4-49A7BC7D98F7}"/>
              </a:ext>
            </a:extLst>
          </p:cNvPr>
          <p:cNvGraphicFramePr>
            <a:graphicFrameLocks noChangeAspect="1"/>
          </p:cNvGraphicFramePr>
          <p:nvPr>
            <p:extLst>
              <p:ext uri="{D42A27DB-BD31-4B8C-83A1-F6EECF244321}">
                <p14:modId xmlns:p14="http://schemas.microsoft.com/office/powerpoint/2010/main" val="4194787918"/>
              </p:ext>
            </p:extLst>
          </p:nvPr>
        </p:nvGraphicFramePr>
        <p:xfrm>
          <a:off x="6024880" y="1501147"/>
          <a:ext cx="4923752" cy="604141"/>
        </p:xfrm>
        <a:graphic>
          <a:graphicData uri="http://schemas.openxmlformats.org/presentationml/2006/ole">
            <mc:AlternateContent xmlns:mc="http://schemas.openxmlformats.org/markup-compatibility/2006">
              <mc:Choice xmlns:v="urn:schemas-microsoft-com:vml" Requires="v">
                <p:oleObj name="Equation" r:id="rId6" imgW="4140000" imgH="507960" progId="Equation.DSMT4">
                  <p:embed/>
                </p:oleObj>
              </mc:Choice>
              <mc:Fallback>
                <p:oleObj name="Equation" r:id="rId6" imgW="4140000" imgH="507960" progId="Equation.DSMT4">
                  <p:embed/>
                  <p:pic>
                    <p:nvPicPr>
                      <p:cNvPr id="0" name=""/>
                      <p:cNvPicPr/>
                      <p:nvPr/>
                    </p:nvPicPr>
                    <p:blipFill>
                      <a:blip r:embed="rId7"/>
                      <a:stretch>
                        <a:fillRect/>
                      </a:stretch>
                    </p:blipFill>
                    <p:spPr>
                      <a:xfrm>
                        <a:off x="6024880" y="1501147"/>
                        <a:ext cx="4923752" cy="604141"/>
                      </a:xfrm>
                      <a:prstGeom prst="rect">
                        <a:avLst/>
                      </a:prstGeom>
                    </p:spPr>
                  </p:pic>
                </p:oleObj>
              </mc:Fallback>
            </mc:AlternateContent>
          </a:graphicData>
        </a:graphic>
      </p:graphicFrame>
      <p:sp>
        <p:nvSpPr>
          <p:cNvPr id="8" name="TextBox 7">
            <a:extLst>
              <a:ext uri="{FF2B5EF4-FFF2-40B4-BE49-F238E27FC236}">
                <a16:creationId xmlns:a16="http://schemas.microsoft.com/office/drawing/2014/main" id="{44B37D23-1CF8-94A5-F9B0-8872E504FADD}"/>
              </a:ext>
            </a:extLst>
          </p:cNvPr>
          <p:cNvSpPr txBox="1"/>
          <p:nvPr/>
        </p:nvSpPr>
        <p:spPr>
          <a:xfrm>
            <a:off x="6024880" y="2417740"/>
            <a:ext cx="5744173" cy="2554545"/>
          </a:xfrm>
          <a:prstGeom prst="rect">
            <a:avLst/>
          </a:prstGeom>
          <a:solidFill>
            <a:schemeClr val="accent2">
              <a:lumMod val="20000"/>
              <a:lumOff val="80000"/>
            </a:schemeClr>
          </a:solidFill>
        </p:spPr>
        <p:txBody>
          <a:bodyPr wrap="square">
            <a:spAutoFit/>
          </a:bodyPr>
          <a:lstStyle/>
          <a:p>
            <a:pPr marL="0" marR="0">
              <a:buNone/>
            </a:pPr>
            <a:r>
              <a:rPr lang="en-US" sz="1600">
                <a:effectLst/>
                <a:latin typeface="Calibri" panose="020F0502020204030204" pitchFamily="34" charset="0"/>
                <a:ea typeface="Times New Roman" panose="02020603050405020304" pitchFamily="18" charset="0"/>
              </a:rPr>
              <a:t>So clearly n(ω) → ∞ as ω → 0.  But consider the skin depth: d = 1/k</a:t>
            </a:r>
            <a:r>
              <a:rPr lang="en-US" sz="1600" baseline="-25000">
                <a:effectLst/>
                <a:latin typeface="Calibri" panose="020F0502020204030204" pitchFamily="34" charset="0"/>
                <a:ea typeface="Times New Roman" panose="02020603050405020304" pitchFamily="18" charset="0"/>
              </a:rPr>
              <a:t>I</a:t>
            </a:r>
            <a:r>
              <a:rPr lang="en-US" sz="1600">
                <a:latin typeface="Calibri" panose="020F0502020204030204" pitchFamily="34" charset="0"/>
                <a:ea typeface="Times New Roman" panose="02020603050405020304" pitchFamily="18" charset="0"/>
              </a:rPr>
              <a:t> = c/n</a:t>
            </a:r>
            <a:r>
              <a:rPr lang="en-US" sz="1600" baseline="-25000">
                <a:latin typeface="Calibri" panose="020F0502020204030204" pitchFamily="34" charset="0"/>
                <a:ea typeface="Times New Roman" panose="02020603050405020304" pitchFamily="18" charset="0"/>
              </a:rPr>
              <a:t>I</a:t>
            </a:r>
            <a:r>
              <a:rPr lang="el-GR" sz="1600">
                <a:latin typeface="Calibri" panose="020F0502020204030204" pitchFamily="34" charset="0"/>
                <a:ea typeface="Times New Roman" panose="02020603050405020304" pitchFamily="18" charset="0"/>
              </a:rPr>
              <a:t>ω</a:t>
            </a:r>
            <a:r>
              <a:rPr lang="en-US" sz="1600">
                <a:latin typeface="Calibri" panose="020F0502020204030204" pitchFamily="34" charset="0"/>
                <a:ea typeface="Times New Roman" panose="02020603050405020304" pitchFamily="18" charset="0"/>
              </a:rPr>
              <a:t>.  In the small </a:t>
            </a:r>
            <a:r>
              <a:rPr lang="el-GR" sz="1600">
                <a:latin typeface="Calibri" panose="020F0502020204030204" pitchFamily="34" charset="0"/>
                <a:ea typeface="Times New Roman" panose="02020603050405020304" pitchFamily="18" charset="0"/>
              </a:rPr>
              <a:t>ω</a:t>
            </a:r>
            <a:r>
              <a:rPr lang="en-US" sz="1600">
                <a:latin typeface="Calibri" panose="020F0502020204030204" pitchFamily="34" charset="0"/>
                <a:ea typeface="Times New Roman" panose="02020603050405020304" pitchFamily="18" charset="0"/>
              </a:rPr>
              <a:t> limit, this goes to ∞.  It would seem rather that it should go to 0?  I thought that since included diffusion gave us the decaying metallic E-field (so finite skin depth) in the static metal case, it would do the same here.  But no?  A consolation is that the amplitude of the wave does seem to go to zero in this limit in the sense that the transmission coefficient T does go to zero (see Metal-Insulator) in the small omega limit (Metal-Insulator neglects diffusion but I’d think we’d get the same result here for sure regardless).  </a:t>
            </a:r>
            <a:endParaRPr lang="en-US" sz="1600">
              <a:effectLst/>
              <a:latin typeface="Times New Roman" panose="02020603050405020304" pitchFamily="18" charset="0"/>
              <a:ea typeface="Times New Roman" panose="02020603050405020304" pitchFamily="18" charset="0"/>
            </a:endParaRPr>
          </a:p>
        </p:txBody>
      </p:sp>
      <p:sp>
        <p:nvSpPr>
          <p:cNvPr id="9" name="TextBox 8">
            <a:extLst>
              <a:ext uri="{FF2B5EF4-FFF2-40B4-BE49-F238E27FC236}">
                <a16:creationId xmlns:a16="http://schemas.microsoft.com/office/drawing/2014/main" id="{14AF8871-6928-BB31-A54E-136784C40A4B}"/>
              </a:ext>
            </a:extLst>
          </p:cNvPr>
          <p:cNvSpPr txBox="1"/>
          <p:nvPr/>
        </p:nvSpPr>
        <p:spPr>
          <a:xfrm>
            <a:off x="351827" y="970021"/>
            <a:ext cx="4738333" cy="338554"/>
          </a:xfrm>
          <a:prstGeom prst="rect">
            <a:avLst/>
          </a:prstGeom>
          <a:noFill/>
        </p:spPr>
        <p:txBody>
          <a:bodyPr wrap="square" rtlCol="0">
            <a:spAutoFit/>
          </a:bodyPr>
          <a:lstStyle/>
          <a:p>
            <a:r>
              <a:rPr lang="en-US" sz="1600"/>
              <a:t>We can calculate the index of refraction.  We get:</a:t>
            </a:r>
          </a:p>
        </p:txBody>
      </p:sp>
      <p:sp>
        <p:nvSpPr>
          <p:cNvPr id="10" name="TextBox 9">
            <a:extLst>
              <a:ext uri="{FF2B5EF4-FFF2-40B4-BE49-F238E27FC236}">
                <a16:creationId xmlns:a16="http://schemas.microsoft.com/office/drawing/2014/main" id="{FE1A1516-028B-E0B6-2A07-EF95BE16158E}"/>
              </a:ext>
            </a:extLst>
          </p:cNvPr>
          <p:cNvSpPr txBox="1"/>
          <p:nvPr/>
        </p:nvSpPr>
        <p:spPr>
          <a:xfrm>
            <a:off x="5949987" y="983671"/>
            <a:ext cx="4738333" cy="338554"/>
          </a:xfrm>
          <a:prstGeom prst="rect">
            <a:avLst/>
          </a:prstGeom>
          <a:noFill/>
        </p:spPr>
        <p:txBody>
          <a:bodyPr wrap="square" rtlCol="0">
            <a:spAutoFit/>
          </a:bodyPr>
          <a:lstStyle/>
          <a:p>
            <a:r>
              <a:rPr lang="en-US" sz="1600"/>
              <a:t>In the small </a:t>
            </a:r>
            <a:r>
              <a:rPr lang="el-GR" sz="1600"/>
              <a:t>ω</a:t>
            </a:r>
            <a:r>
              <a:rPr lang="en-US" sz="1600"/>
              <a:t> limit, we get:</a:t>
            </a:r>
          </a:p>
        </p:txBody>
      </p:sp>
    </p:spTree>
    <p:extLst>
      <p:ext uri="{BB962C8B-B14F-4D97-AF65-F5344CB8AC3E}">
        <p14:creationId xmlns:p14="http://schemas.microsoft.com/office/powerpoint/2010/main" val="336717954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AC20CC-D074-4FF2-B8E9-34E530EFBE0E}"/>
              </a:ext>
            </a:extLst>
          </p:cNvPr>
          <p:cNvSpPr>
            <a:spLocks noGrp="1"/>
          </p:cNvSpPr>
          <p:nvPr>
            <p:ph type="ctrTitle"/>
          </p:nvPr>
        </p:nvSpPr>
        <p:spPr>
          <a:xfrm>
            <a:off x="1448584" y="117971"/>
            <a:ext cx="9144000" cy="695286"/>
          </a:xfrm>
        </p:spPr>
        <p:txBody>
          <a:bodyPr>
            <a:normAutofit fontScale="90000"/>
          </a:bodyPr>
          <a:lstStyle/>
          <a:p>
            <a:r>
              <a:rPr lang="en-US" sz="3600" b="1" u="sng">
                <a:latin typeface="+mn-lt"/>
              </a:rPr>
              <a:t>Dynamic Maxwell’s Equations in Metal-Insulators</a:t>
            </a:r>
          </a:p>
        </p:txBody>
      </p:sp>
      <p:sp>
        <p:nvSpPr>
          <p:cNvPr id="12" name="Rectangle 9">
            <a:extLst>
              <a:ext uri="{FF2B5EF4-FFF2-40B4-BE49-F238E27FC236}">
                <a16:creationId xmlns:a16="http://schemas.microsoft.com/office/drawing/2014/main" id="{4F42CC6D-E9B7-41EA-8214-BE00EFD35178}"/>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5" name="Rectangle 16">
            <a:extLst>
              <a:ext uri="{FF2B5EF4-FFF2-40B4-BE49-F238E27FC236}">
                <a16:creationId xmlns:a16="http://schemas.microsoft.com/office/drawing/2014/main" id="{D22B50FF-E6E1-438A-9865-87E51410707D}"/>
              </a:ext>
            </a:extLst>
          </p:cNvPr>
          <p:cNvSpPr>
            <a:spLocks noChangeArrowheads="1"/>
          </p:cNvSpPr>
          <p:nvPr/>
        </p:nvSpPr>
        <p:spPr bwMode="auto">
          <a:xfrm>
            <a:off x="62845" y="61486"/>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TextBox 3">
            <a:extLst>
              <a:ext uri="{FF2B5EF4-FFF2-40B4-BE49-F238E27FC236}">
                <a16:creationId xmlns:a16="http://schemas.microsoft.com/office/drawing/2014/main" id="{66B91D5E-C854-45C1-9141-640537588017}"/>
              </a:ext>
            </a:extLst>
          </p:cNvPr>
          <p:cNvSpPr txBox="1"/>
          <p:nvPr/>
        </p:nvSpPr>
        <p:spPr>
          <a:xfrm>
            <a:off x="349348" y="1749920"/>
            <a:ext cx="2996782" cy="369332"/>
          </a:xfrm>
          <a:prstGeom prst="rect">
            <a:avLst/>
          </a:prstGeom>
          <a:noFill/>
        </p:spPr>
        <p:txBody>
          <a:bodyPr wrap="none" rtlCol="0">
            <a:spAutoFit/>
          </a:bodyPr>
          <a:lstStyle/>
          <a:p>
            <a:r>
              <a:rPr lang="en-US" b="1"/>
              <a:t>Constant local susceptibilities</a:t>
            </a:r>
          </a:p>
        </p:txBody>
      </p:sp>
      <p:graphicFrame>
        <p:nvGraphicFramePr>
          <p:cNvPr id="18" name="Object 17">
            <a:extLst>
              <a:ext uri="{FF2B5EF4-FFF2-40B4-BE49-F238E27FC236}">
                <a16:creationId xmlns:a16="http://schemas.microsoft.com/office/drawing/2014/main" id="{4971A8B3-D865-4D0E-90CA-0D70FCDE9E59}"/>
              </a:ext>
            </a:extLst>
          </p:cNvPr>
          <p:cNvGraphicFramePr>
            <a:graphicFrameLocks noChangeAspect="1"/>
          </p:cNvGraphicFramePr>
          <p:nvPr>
            <p:extLst>
              <p:ext uri="{D42A27DB-BD31-4B8C-83A1-F6EECF244321}">
                <p14:modId xmlns:p14="http://schemas.microsoft.com/office/powerpoint/2010/main" val="2114223332"/>
              </p:ext>
            </p:extLst>
          </p:nvPr>
        </p:nvGraphicFramePr>
        <p:xfrm>
          <a:off x="449205" y="2519593"/>
          <a:ext cx="3033712" cy="768350"/>
        </p:xfrm>
        <a:graphic>
          <a:graphicData uri="http://schemas.openxmlformats.org/presentationml/2006/ole">
            <mc:AlternateContent xmlns:mc="http://schemas.openxmlformats.org/markup-compatibility/2006">
              <mc:Choice xmlns:v="urn:schemas-microsoft-com:vml" Requires="v">
                <p:oleObj name="Equation" r:id="rId3" imgW="2489040" imgH="634680" progId="Equation.DSMT4">
                  <p:embed/>
                </p:oleObj>
              </mc:Choice>
              <mc:Fallback>
                <p:oleObj name="Equation" r:id="rId3" imgW="2489040" imgH="634680" progId="Equation.DSMT4">
                  <p:embed/>
                  <p:pic>
                    <p:nvPicPr>
                      <p:cNvPr id="18" name="Object 17">
                        <a:extLst>
                          <a:ext uri="{FF2B5EF4-FFF2-40B4-BE49-F238E27FC236}">
                            <a16:creationId xmlns:a16="http://schemas.microsoft.com/office/drawing/2014/main" id="{4971A8B3-D865-4D0E-90CA-0D70FCDE9E59}"/>
                          </a:ext>
                        </a:extLst>
                      </p:cNvPr>
                      <p:cNvPicPr>
                        <a:picLocks noChangeAspect="1" noChangeArrowheads="1"/>
                      </p:cNvPicPr>
                      <p:nvPr/>
                    </p:nvPicPr>
                    <p:blipFill>
                      <a:blip r:embed="rId4"/>
                      <a:srcRect/>
                      <a:stretch>
                        <a:fillRect/>
                      </a:stretch>
                    </p:blipFill>
                    <p:spPr bwMode="auto">
                      <a:xfrm>
                        <a:off x="449205" y="2519593"/>
                        <a:ext cx="3033712" cy="768350"/>
                      </a:xfrm>
                      <a:prstGeom prst="rect">
                        <a:avLst/>
                      </a:prstGeom>
                      <a:solidFill>
                        <a:srgbClr val="CCFFCC"/>
                      </a:solidFill>
                    </p:spPr>
                  </p:pic>
                </p:oleObj>
              </mc:Fallback>
            </mc:AlternateContent>
          </a:graphicData>
        </a:graphic>
      </p:graphicFrame>
      <p:graphicFrame>
        <p:nvGraphicFramePr>
          <p:cNvPr id="23" name="Object 22">
            <a:extLst>
              <a:ext uri="{FF2B5EF4-FFF2-40B4-BE49-F238E27FC236}">
                <a16:creationId xmlns:a16="http://schemas.microsoft.com/office/drawing/2014/main" id="{4506DA24-B234-4279-A2B5-FF862A056EA8}"/>
              </a:ext>
            </a:extLst>
          </p:cNvPr>
          <p:cNvGraphicFramePr>
            <a:graphicFrameLocks noChangeAspect="1"/>
          </p:cNvGraphicFramePr>
          <p:nvPr>
            <p:extLst>
              <p:ext uri="{D42A27DB-BD31-4B8C-83A1-F6EECF244321}">
                <p14:modId xmlns:p14="http://schemas.microsoft.com/office/powerpoint/2010/main" val="1046637968"/>
              </p:ext>
            </p:extLst>
          </p:nvPr>
        </p:nvGraphicFramePr>
        <p:xfrm>
          <a:off x="449205" y="3802488"/>
          <a:ext cx="2749550" cy="841375"/>
        </p:xfrm>
        <a:graphic>
          <a:graphicData uri="http://schemas.openxmlformats.org/presentationml/2006/ole">
            <mc:AlternateContent xmlns:mc="http://schemas.openxmlformats.org/markup-compatibility/2006">
              <mc:Choice xmlns:v="urn:schemas-microsoft-com:vml" Requires="v">
                <p:oleObj name="Equation" r:id="rId5" imgW="2158920" imgH="660240" progId="Equation.DSMT4">
                  <p:embed/>
                </p:oleObj>
              </mc:Choice>
              <mc:Fallback>
                <p:oleObj name="Equation" r:id="rId5" imgW="2158920" imgH="660240" progId="Equation.DSMT4">
                  <p:embed/>
                  <p:pic>
                    <p:nvPicPr>
                      <p:cNvPr id="23" name="Object 22">
                        <a:extLst>
                          <a:ext uri="{FF2B5EF4-FFF2-40B4-BE49-F238E27FC236}">
                            <a16:creationId xmlns:a16="http://schemas.microsoft.com/office/drawing/2014/main" id="{4506DA24-B234-4279-A2B5-FF862A056EA8}"/>
                          </a:ext>
                        </a:extLst>
                      </p:cNvPr>
                      <p:cNvPicPr>
                        <a:picLocks noChangeAspect="1" noChangeArrowheads="1"/>
                      </p:cNvPicPr>
                      <p:nvPr/>
                    </p:nvPicPr>
                    <p:blipFill>
                      <a:blip r:embed="rId6"/>
                      <a:srcRect/>
                      <a:stretch>
                        <a:fillRect/>
                      </a:stretch>
                    </p:blipFill>
                    <p:spPr bwMode="auto">
                      <a:xfrm>
                        <a:off x="449205" y="3802488"/>
                        <a:ext cx="2749550" cy="841375"/>
                      </a:xfrm>
                      <a:prstGeom prst="rect">
                        <a:avLst/>
                      </a:prstGeom>
                      <a:noFill/>
                    </p:spPr>
                  </p:pic>
                </p:oleObj>
              </mc:Fallback>
            </mc:AlternateContent>
          </a:graphicData>
        </a:graphic>
      </p:graphicFrame>
      <p:sp>
        <p:nvSpPr>
          <p:cNvPr id="7" name="TextBox 6">
            <a:extLst>
              <a:ext uri="{FF2B5EF4-FFF2-40B4-BE49-F238E27FC236}">
                <a16:creationId xmlns:a16="http://schemas.microsoft.com/office/drawing/2014/main" id="{3E0ACBF2-82B0-49FA-B1CD-329B91271ED7}"/>
              </a:ext>
            </a:extLst>
          </p:cNvPr>
          <p:cNvSpPr txBox="1"/>
          <p:nvPr/>
        </p:nvSpPr>
        <p:spPr>
          <a:xfrm>
            <a:off x="358231" y="2112346"/>
            <a:ext cx="1187221" cy="307777"/>
          </a:xfrm>
          <a:prstGeom prst="rect">
            <a:avLst/>
          </a:prstGeom>
          <a:noFill/>
        </p:spPr>
        <p:txBody>
          <a:bodyPr wrap="square" rtlCol="0">
            <a:spAutoFit/>
          </a:bodyPr>
          <a:lstStyle/>
          <a:p>
            <a:r>
              <a:rPr lang="en-US" sz="1400"/>
              <a:t>So will say:</a:t>
            </a:r>
          </a:p>
        </p:txBody>
      </p:sp>
      <p:sp>
        <p:nvSpPr>
          <p:cNvPr id="39" name="TextBox 38">
            <a:extLst>
              <a:ext uri="{FF2B5EF4-FFF2-40B4-BE49-F238E27FC236}">
                <a16:creationId xmlns:a16="http://schemas.microsoft.com/office/drawing/2014/main" id="{45F53E0A-CB03-4BE1-9ADA-9C0CBA8178A3}"/>
              </a:ext>
            </a:extLst>
          </p:cNvPr>
          <p:cNvSpPr txBox="1"/>
          <p:nvPr/>
        </p:nvSpPr>
        <p:spPr>
          <a:xfrm>
            <a:off x="349348" y="3367471"/>
            <a:ext cx="3039948" cy="307777"/>
          </a:xfrm>
          <a:prstGeom prst="rect">
            <a:avLst/>
          </a:prstGeom>
          <a:noFill/>
        </p:spPr>
        <p:txBody>
          <a:bodyPr wrap="square" rtlCol="0">
            <a:spAutoFit/>
          </a:bodyPr>
          <a:lstStyle/>
          <a:p>
            <a:r>
              <a:rPr lang="en-US" sz="1400"/>
              <a:t>Constitutive relations are:</a:t>
            </a:r>
          </a:p>
        </p:txBody>
      </p:sp>
      <p:sp>
        <p:nvSpPr>
          <p:cNvPr id="40" name="TextBox 39">
            <a:extLst>
              <a:ext uri="{FF2B5EF4-FFF2-40B4-BE49-F238E27FC236}">
                <a16:creationId xmlns:a16="http://schemas.microsoft.com/office/drawing/2014/main" id="{1FC2A8A8-1970-4F50-962F-9F0321577AB4}"/>
              </a:ext>
            </a:extLst>
          </p:cNvPr>
          <p:cNvSpPr txBox="1"/>
          <p:nvPr/>
        </p:nvSpPr>
        <p:spPr>
          <a:xfrm>
            <a:off x="6096000" y="1820935"/>
            <a:ext cx="2366115" cy="307777"/>
          </a:xfrm>
          <a:prstGeom prst="rect">
            <a:avLst/>
          </a:prstGeom>
          <a:noFill/>
        </p:spPr>
        <p:txBody>
          <a:bodyPr wrap="square" rtlCol="0">
            <a:spAutoFit/>
          </a:bodyPr>
          <a:lstStyle/>
          <a:p>
            <a:r>
              <a:rPr lang="en-US" sz="1400"/>
              <a:t>Filling these into ME’s :</a:t>
            </a:r>
          </a:p>
        </p:txBody>
      </p:sp>
      <p:graphicFrame>
        <p:nvGraphicFramePr>
          <p:cNvPr id="10" name="Object 9">
            <a:extLst>
              <a:ext uri="{FF2B5EF4-FFF2-40B4-BE49-F238E27FC236}">
                <a16:creationId xmlns:a16="http://schemas.microsoft.com/office/drawing/2014/main" id="{DE642BF9-67EF-4918-A838-2EAAE23BA680}"/>
              </a:ext>
            </a:extLst>
          </p:cNvPr>
          <p:cNvGraphicFramePr>
            <a:graphicFrameLocks noChangeAspect="1"/>
          </p:cNvGraphicFramePr>
          <p:nvPr>
            <p:extLst>
              <p:ext uri="{D42A27DB-BD31-4B8C-83A1-F6EECF244321}">
                <p14:modId xmlns:p14="http://schemas.microsoft.com/office/powerpoint/2010/main" val="1807507050"/>
              </p:ext>
            </p:extLst>
          </p:nvPr>
        </p:nvGraphicFramePr>
        <p:xfrm>
          <a:off x="6186974" y="2274272"/>
          <a:ext cx="4715042" cy="2102796"/>
        </p:xfrm>
        <a:graphic>
          <a:graphicData uri="http://schemas.openxmlformats.org/presentationml/2006/ole">
            <mc:AlternateContent xmlns:mc="http://schemas.openxmlformats.org/markup-compatibility/2006">
              <mc:Choice xmlns:v="urn:schemas-microsoft-com:vml" Requires="v">
                <p:oleObj name="Equation" r:id="rId7" imgW="3593880" imgH="1600200" progId="Equation.DSMT4">
                  <p:embed/>
                </p:oleObj>
              </mc:Choice>
              <mc:Fallback>
                <p:oleObj name="Equation" r:id="rId7" imgW="3593880" imgH="1600200" progId="Equation.DSMT4">
                  <p:embed/>
                  <p:pic>
                    <p:nvPicPr>
                      <p:cNvPr id="10" name="Object 9">
                        <a:extLst>
                          <a:ext uri="{FF2B5EF4-FFF2-40B4-BE49-F238E27FC236}">
                            <a16:creationId xmlns:a16="http://schemas.microsoft.com/office/drawing/2014/main" id="{DE642BF9-67EF-4918-A838-2EAAE23BA680}"/>
                          </a:ext>
                        </a:extLst>
                      </p:cNvPr>
                      <p:cNvPicPr>
                        <a:picLocks noChangeAspect="1" noChangeArrowheads="1"/>
                      </p:cNvPicPr>
                      <p:nvPr/>
                    </p:nvPicPr>
                    <p:blipFill>
                      <a:blip r:embed="rId8"/>
                      <a:srcRect/>
                      <a:stretch>
                        <a:fillRect/>
                      </a:stretch>
                    </p:blipFill>
                    <p:spPr bwMode="auto">
                      <a:xfrm>
                        <a:off x="6186974" y="2274272"/>
                        <a:ext cx="4715042" cy="2102796"/>
                      </a:xfrm>
                      <a:prstGeom prst="rect">
                        <a:avLst/>
                      </a:prstGeom>
                      <a:noFill/>
                    </p:spPr>
                  </p:pic>
                </p:oleObj>
              </mc:Fallback>
            </mc:AlternateContent>
          </a:graphicData>
        </a:graphic>
      </p:graphicFrame>
      <p:sp>
        <p:nvSpPr>
          <p:cNvPr id="41" name="TextBox 40">
            <a:extLst>
              <a:ext uri="{FF2B5EF4-FFF2-40B4-BE49-F238E27FC236}">
                <a16:creationId xmlns:a16="http://schemas.microsoft.com/office/drawing/2014/main" id="{4A00C7D6-7F1C-4EB3-91D9-32F2DEC87D30}"/>
              </a:ext>
            </a:extLst>
          </p:cNvPr>
          <p:cNvSpPr txBox="1"/>
          <p:nvPr/>
        </p:nvSpPr>
        <p:spPr>
          <a:xfrm>
            <a:off x="6186974" y="4517651"/>
            <a:ext cx="956953" cy="307777"/>
          </a:xfrm>
          <a:prstGeom prst="rect">
            <a:avLst/>
          </a:prstGeom>
          <a:noFill/>
        </p:spPr>
        <p:txBody>
          <a:bodyPr wrap="square" rtlCol="0">
            <a:spAutoFit/>
          </a:bodyPr>
          <a:lstStyle/>
          <a:p>
            <a:r>
              <a:rPr lang="en-US" sz="1400"/>
              <a:t>We get:</a:t>
            </a:r>
          </a:p>
        </p:txBody>
      </p:sp>
      <p:graphicFrame>
        <p:nvGraphicFramePr>
          <p:cNvPr id="42" name="Object 41">
            <a:extLst>
              <a:ext uri="{FF2B5EF4-FFF2-40B4-BE49-F238E27FC236}">
                <a16:creationId xmlns:a16="http://schemas.microsoft.com/office/drawing/2014/main" id="{022260E6-E842-49A5-BEF2-52F6BB1C8804}"/>
              </a:ext>
            </a:extLst>
          </p:cNvPr>
          <p:cNvGraphicFramePr>
            <a:graphicFrameLocks noChangeAspect="1"/>
          </p:cNvGraphicFramePr>
          <p:nvPr>
            <p:extLst>
              <p:ext uri="{D42A27DB-BD31-4B8C-83A1-F6EECF244321}">
                <p14:modId xmlns:p14="http://schemas.microsoft.com/office/powerpoint/2010/main" val="1216555980"/>
              </p:ext>
            </p:extLst>
          </p:nvPr>
        </p:nvGraphicFramePr>
        <p:xfrm>
          <a:off x="6293263" y="4980980"/>
          <a:ext cx="2010378" cy="1809849"/>
        </p:xfrm>
        <a:graphic>
          <a:graphicData uri="http://schemas.openxmlformats.org/presentationml/2006/ole">
            <mc:AlternateContent xmlns:mc="http://schemas.openxmlformats.org/markup-compatibility/2006">
              <mc:Choice xmlns:v="urn:schemas-microsoft-com:vml" Requires="v">
                <p:oleObj name="Equation" r:id="rId9" imgW="1638000" imgH="1473120" progId="Equation.DSMT4">
                  <p:embed/>
                </p:oleObj>
              </mc:Choice>
              <mc:Fallback>
                <p:oleObj name="Equation" r:id="rId9" imgW="1638000" imgH="1473120" progId="Equation.DSMT4">
                  <p:embed/>
                  <p:pic>
                    <p:nvPicPr>
                      <p:cNvPr id="42" name="Object 41">
                        <a:extLst>
                          <a:ext uri="{FF2B5EF4-FFF2-40B4-BE49-F238E27FC236}">
                            <a16:creationId xmlns:a16="http://schemas.microsoft.com/office/drawing/2014/main" id="{022260E6-E842-49A5-BEF2-52F6BB1C8804}"/>
                          </a:ext>
                        </a:extLst>
                      </p:cNvPr>
                      <p:cNvPicPr>
                        <a:picLocks noChangeAspect="1" noChangeArrowheads="1"/>
                      </p:cNvPicPr>
                      <p:nvPr/>
                    </p:nvPicPr>
                    <p:blipFill>
                      <a:blip r:embed="rId10"/>
                      <a:srcRect/>
                      <a:stretch>
                        <a:fillRect/>
                      </a:stretch>
                    </p:blipFill>
                    <p:spPr bwMode="auto">
                      <a:xfrm>
                        <a:off x="6293263" y="4980980"/>
                        <a:ext cx="2010378" cy="1809849"/>
                      </a:xfrm>
                      <a:prstGeom prst="rect">
                        <a:avLst/>
                      </a:prstGeom>
                      <a:solidFill>
                        <a:srgbClr val="CCFFCC"/>
                      </a:solidFill>
                    </p:spPr>
                  </p:pic>
                </p:oleObj>
              </mc:Fallback>
            </mc:AlternateContent>
          </a:graphicData>
        </a:graphic>
      </p:graphicFrame>
      <p:graphicFrame>
        <p:nvGraphicFramePr>
          <p:cNvPr id="52" name="Object 51">
            <a:extLst>
              <a:ext uri="{FF2B5EF4-FFF2-40B4-BE49-F238E27FC236}">
                <a16:creationId xmlns:a16="http://schemas.microsoft.com/office/drawing/2014/main" id="{DC1F28FE-592D-4738-8474-A55EF8A9A1BF}"/>
              </a:ext>
            </a:extLst>
          </p:cNvPr>
          <p:cNvGraphicFramePr>
            <a:graphicFrameLocks noChangeAspect="1"/>
          </p:cNvGraphicFramePr>
          <p:nvPr>
            <p:extLst>
              <p:ext uri="{D42A27DB-BD31-4B8C-83A1-F6EECF244321}">
                <p14:modId xmlns:p14="http://schemas.microsoft.com/office/powerpoint/2010/main" val="1708631906"/>
              </p:ext>
            </p:extLst>
          </p:nvPr>
        </p:nvGraphicFramePr>
        <p:xfrm>
          <a:off x="8835861" y="4980980"/>
          <a:ext cx="1155099" cy="1438924"/>
        </p:xfrm>
        <a:graphic>
          <a:graphicData uri="http://schemas.openxmlformats.org/presentationml/2006/ole">
            <mc:AlternateContent xmlns:mc="http://schemas.openxmlformats.org/markup-compatibility/2006">
              <mc:Choice xmlns:v="urn:schemas-microsoft-com:vml" Requires="v">
                <p:oleObj name="Equation" r:id="rId11" imgW="965160" imgH="1193760" progId="Equation.DSMT4">
                  <p:embed/>
                </p:oleObj>
              </mc:Choice>
              <mc:Fallback>
                <p:oleObj name="Equation" r:id="rId11" imgW="965160" imgH="1193760" progId="Equation.DSMT4">
                  <p:embed/>
                  <p:pic>
                    <p:nvPicPr>
                      <p:cNvPr id="52" name="Object 51">
                        <a:extLst>
                          <a:ext uri="{FF2B5EF4-FFF2-40B4-BE49-F238E27FC236}">
                            <a16:creationId xmlns:a16="http://schemas.microsoft.com/office/drawing/2014/main" id="{DC1F28FE-592D-4738-8474-A55EF8A9A1BF}"/>
                          </a:ext>
                        </a:extLst>
                      </p:cNvPr>
                      <p:cNvPicPr>
                        <a:picLocks noChangeAspect="1" noChangeArrowheads="1"/>
                      </p:cNvPicPr>
                      <p:nvPr/>
                    </p:nvPicPr>
                    <p:blipFill>
                      <a:blip r:embed="rId12"/>
                      <a:srcRect/>
                      <a:stretch>
                        <a:fillRect/>
                      </a:stretch>
                    </p:blipFill>
                    <p:spPr bwMode="auto">
                      <a:xfrm>
                        <a:off x="8835861" y="4980980"/>
                        <a:ext cx="1155099" cy="1438924"/>
                      </a:xfrm>
                      <a:prstGeom prst="rect">
                        <a:avLst/>
                      </a:prstGeom>
                      <a:solidFill>
                        <a:srgbClr val="CCFFCC"/>
                      </a:solidFill>
                    </p:spPr>
                  </p:pic>
                </p:oleObj>
              </mc:Fallback>
            </mc:AlternateContent>
          </a:graphicData>
        </a:graphic>
      </p:graphicFrame>
      <p:sp>
        <p:nvSpPr>
          <p:cNvPr id="16" name="TextBox 15">
            <a:extLst>
              <a:ext uri="{FF2B5EF4-FFF2-40B4-BE49-F238E27FC236}">
                <a16:creationId xmlns:a16="http://schemas.microsoft.com/office/drawing/2014/main" id="{7B2E4D2E-B1DE-46F8-A69D-A332B0ECF6CF}"/>
              </a:ext>
            </a:extLst>
          </p:cNvPr>
          <p:cNvSpPr txBox="1"/>
          <p:nvPr/>
        </p:nvSpPr>
        <p:spPr>
          <a:xfrm flipH="1">
            <a:off x="358231" y="840042"/>
            <a:ext cx="11502187" cy="954107"/>
          </a:xfrm>
          <a:prstGeom prst="rect">
            <a:avLst/>
          </a:prstGeom>
          <a:noFill/>
        </p:spPr>
        <p:txBody>
          <a:bodyPr wrap="square" rtlCol="0">
            <a:spAutoFit/>
          </a:bodyPr>
          <a:lstStyle/>
          <a:p>
            <a:r>
              <a:rPr lang="en-US" sz="1400">
                <a:latin typeface="Calibri" panose="020F0502020204030204" pitchFamily="34" charset="0"/>
                <a:cs typeface="Calibri" panose="020F0502020204030204" pitchFamily="34" charset="0"/>
              </a:rPr>
              <a:t>We can combine models.  If we allow the possibility of an insulator response too (maybe semiconductor type material), then we’ll have what I’ll call a metal-insulator.  </a:t>
            </a:r>
            <a:r>
              <a:rPr lang="en-US" sz="1400">
                <a:solidFill>
                  <a:srgbClr val="FF0000"/>
                </a:solidFill>
                <a:latin typeface="Calibri" panose="020F0502020204030204" pitchFamily="34" charset="0"/>
                <a:cs typeface="Calibri" panose="020F0502020204030204" pitchFamily="34" charset="0"/>
              </a:rPr>
              <a:t>We’ll presume fields vary slowly on scale of 1/</a:t>
            </a:r>
            <a:r>
              <a:rPr lang="el-GR" sz="1400">
                <a:solidFill>
                  <a:srgbClr val="FF0000"/>
                </a:solidFill>
                <a:latin typeface="Calibri" panose="020F0502020204030204" pitchFamily="34" charset="0"/>
                <a:cs typeface="Calibri" panose="020F0502020204030204" pitchFamily="34" charset="0"/>
              </a:rPr>
              <a:t>τ</a:t>
            </a:r>
            <a:r>
              <a:rPr lang="en-US" sz="1400">
                <a:solidFill>
                  <a:srgbClr val="FF0000"/>
                </a:solidFill>
                <a:latin typeface="Calibri" panose="020F0502020204030204" pitchFamily="34" charset="0"/>
                <a:cs typeface="Calibri" panose="020F0502020204030204" pitchFamily="34" charset="0"/>
              </a:rPr>
              <a:t> ~ 10</a:t>
            </a:r>
            <a:r>
              <a:rPr lang="en-US" sz="1400" baseline="30000">
                <a:solidFill>
                  <a:srgbClr val="FF0000"/>
                </a:solidFill>
                <a:latin typeface="Calibri" panose="020F0502020204030204" pitchFamily="34" charset="0"/>
                <a:cs typeface="Calibri" panose="020F0502020204030204" pitchFamily="34" charset="0"/>
              </a:rPr>
              <a:t>14</a:t>
            </a:r>
            <a:r>
              <a:rPr lang="en-US" sz="1400">
                <a:solidFill>
                  <a:srgbClr val="FF0000"/>
                </a:solidFill>
                <a:latin typeface="Calibri" panose="020F0502020204030204" pitchFamily="34" charset="0"/>
                <a:cs typeface="Calibri" panose="020F0502020204030204" pitchFamily="34" charset="0"/>
              </a:rPr>
              <a:t> Hz so can treat </a:t>
            </a:r>
            <a:r>
              <a:rPr lang="el-GR" sz="1400">
                <a:solidFill>
                  <a:srgbClr val="FF0000"/>
                </a:solidFill>
                <a:latin typeface="Calibri" panose="020F0502020204030204" pitchFamily="34" charset="0"/>
                <a:cs typeface="Calibri" panose="020F0502020204030204" pitchFamily="34" charset="0"/>
              </a:rPr>
              <a:t>σ</a:t>
            </a:r>
            <a:r>
              <a:rPr lang="en-US" sz="1400">
                <a:solidFill>
                  <a:srgbClr val="FF0000"/>
                </a:solidFill>
                <a:latin typeface="Calibri" panose="020F0502020204030204" pitchFamily="34" charset="0"/>
                <a:cs typeface="Calibri" panose="020F0502020204030204" pitchFamily="34" charset="0"/>
              </a:rPr>
              <a:t> as constant, and also on scale of </a:t>
            </a:r>
            <a:r>
              <a:rPr lang="el-GR" sz="1400">
                <a:solidFill>
                  <a:srgbClr val="FF0000"/>
                </a:solidFill>
                <a:latin typeface="Calibri" panose="020F0502020204030204" pitchFamily="34" charset="0"/>
                <a:cs typeface="Calibri" panose="020F0502020204030204" pitchFamily="34" charset="0"/>
              </a:rPr>
              <a:t>ω</a:t>
            </a:r>
            <a:r>
              <a:rPr lang="en-US" sz="1400" baseline="-25000">
                <a:solidFill>
                  <a:srgbClr val="FF0000"/>
                </a:solidFill>
                <a:latin typeface="Calibri" panose="020F0502020204030204" pitchFamily="34" charset="0"/>
                <a:cs typeface="Calibri" panose="020F0502020204030204" pitchFamily="34" charset="0"/>
              </a:rPr>
              <a:t>p</a:t>
            </a:r>
            <a:r>
              <a:rPr lang="en-US" sz="1400">
                <a:solidFill>
                  <a:srgbClr val="FF0000"/>
                </a:solidFill>
                <a:latin typeface="Calibri" panose="020F0502020204030204" pitchFamily="34" charset="0"/>
                <a:cs typeface="Calibri" panose="020F0502020204030204" pitchFamily="34" charset="0"/>
              </a:rPr>
              <a:t> ~ 10</a:t>
            </a:r>
            <a:r>
              <a:rPr lang="en-US" sz="1400" baseline="30000">
                <a:solidFill>
                  <a:srgbClr val="FF0000"/>
                </a:solidFill>
                <a:latin typeface="Calibri" panose="020F0502020204030204" pitchFamily="34" charset="0"/>
                <a:cs typeface="Calibri" panose="020F0502020204030204" pitchFamily="34" charset="0"/>
              </a:rPr>
              <a:t>15</a:t>
            </a:r>
            <a:r>
              <a:rPr lang="en-US" sz="1400">
                <a:solidFill>
                  <a:srgbClr val="FF0000"/>
                </a:solidFill>
                <a:latin typeface="Calibri" panose="020F0502020204030204" pitchFamily="34" charset="0"/>
                <a:cs typeface="Calibri" panose="020F0502020204030204" pitchFamily="34" charset="0"/>
              </a:rPr>
              <a:t>Hz or any resonant frequency in atoms so can treat polarization as constant.  </a:t>
            </a:r>
            <a:r>
              <a:rPr lang="en-US" sz="1400">
                <a:solidFill>
                  <a:srgbClr val="0000FF"/>
                </a:solidFill>
                <a:latin typeface="Calibri" panose="020F0502020204030204" pitchFamily="34" charset="0"/>
                <a:cs typeface="Calibri" panose="020F0502020204030204" pitchFamily="34" charset="0"/>
              </a:rPr>
              <a:t>And we’ll presume fields which oscillate slowly on the time scale of </a:t>
            </a:r>
            <a:r>
              <a:rPr lang="el-GR" sz="1400">
                <a:solidFill>
                  <a:srgbClr val="0000FF"/>
                </a:solidFill>
                <a:latin typeface="Calibri" panose="020F0502020204030204" pitchFamily="34" charset="0"/>
                <a:ea typeface="Calibri" panose="020F0502020204030204" pitchFamily="34" charset="0"/>
                <a:cs typeface="Calibri" panose="020F0502020204030204" pitchFamily="34" charset="0"/>
              </a:rPr>
              <a:t>σ</a:t>
            </a:r>
            <a:r>
              <a:rPr lang="en-US" sz="1400">
                <a:solidFill>
                  <a:srgbClr val="0000FF"/>
                </a:solidFill>
                <a:latin typeface="Calibri" panose="020F0502020204030204" pitchFamily="34" charset="0"/>
                <a:ea typeface="Calibri" panose="020F0502020204030204" pitchFamily="34" charset="0"/>
                <a:cs typeface="Calibri" panose="020F0502020204030204" pitchFamily="34" charset="0"/>
              </a:rPr>
              <a:t>/</a:t>
            </a:r>
            <a:r>
              <a:rPr lang="el-GR" sz="1400">
                <a:solidFill>
                  <a:srgbClr val="0000FF"/>
                </a:solidFill>
                <a:latin typeface="Calibri" panose="020F0502020204030204" pitchFamily="34" charset="0"/>
                <a:ea typeface="Calibri" panose="020F0502020204030204" pitchFamily="34" charset="0"/>
                <a:cs typeface="Calibri" panose="020F0502020204030204" pitchFamily="34" charset="0"/>
              </a:rPr>
              <a:t>ε</a:t>
            </a:r>
            <a:r>
              <a:rPr lang="en-US" sz="1400" baseline="-25000">
                <a:solidFill>
                  <a:srgbClr val="0000FF"/>
                </a:solidFill>
                <a:latin typeface="Calibri" panose="020F0502020204030204" pitchFamily="34" charset="0"/>
                <a:ea typeface="Calibri" panose="020F0502020204030204" pitchFamily="34" charset="0"/>
                <a:cs typeface="Calibri" panose="020F0502020204030204" pitchFamily="34" charset="0"/>
              </a:rPr>
              <a:t>0 </a:t>
            </a:r>
            <a:r>
              <a:rPr lang="en-US" sz="1400">
                <a:solidFill>
                  <a:srgbClr val="0000FF"/>
                </a:solidFill>
                <a:latin typeface="Calibri" panose="020F0502020204030204" pitchFamily="34" charset="0"/>
                <a:ea typeface="Calibri" panose="020F0502020204030204" pitchFamily="34" charset="0"/>
                <a:cs typeface="Calibri" panose="020F0502020204030204" pitchFamily="34" charset="0"/>
              </a:rPr>
              <a:t> ~ 10</a:t>
            </a:r>
            <a:r>
              <a:rPr lang="en-US" sz="1400" baseline="30000">
                <a:solidFill>
                  <a:srgbClr val="0000FF"/>
                </a:solidFill>
                <a:latin typeface="Calibri" panose="020F0502020204030204" pitchFamily="34" charset="0"/>
                <a:ea typeface="Calibri" panose="020F0502020204030204" pitchFamily="34" charset="0"/>
                <a:cs typeface="Calibri" panose="020F0502020204030204" pitchFamily="34" charset="0"/>
              </a:rPr>
              <a:t>8</a:t>
            </a:r>
            <a:r>
              <a:rPr lang="en-US" sz="1400">
                <a:solidFill>
                  <a:srgbClr val="0000FF"/>
                </a:solidFill>
                <a:latin typeface="Calibri" panose="020F0502020204030204" pitchFamily="34" charset="0"/>
                <a:ea typeface="Calibri" panose="020F0502020204030204" pitchFamily="34" charset="0"/>
                <a:cs typeface="Calibri" panose="020F0502020204030204" pitchFamily="34" charset="0"/>
              </a:rPr>
              <a:t>/10</a:t>
            </a:r>
            <a:r>
              <a:rPr lang="en-US" sz="1400" baseline="30000">
                <a:solidFill>
                  <a:srgbClr val="0000FF"/>
                </a:solidFill>
                <a:latin typeface="Calibri" panose="020F0502020204030204" pitchFamily="34" charset="0"/>
                <a:ea typeface="Calibri" panose="020F0502020204030204" pitchFamily="34" charset="0"/>
                <a:cs typeface="Calibri" panose="020F0502020204030204" pitchFamily="34" charset="0"/>
              </a:rPr>
              <a:t>-11</a:t>
            </a:r>
            <a:r>
              <a:rPr lang="en-US" sz="1400">
                <a:solidFill>
                  <a:srgbClr val="0000FF"/>
                </a:solidFill>
                <a:latin typeface="Calibri" panose="020F0502020204030204" pitchFamily="34" charset="0"/>
                <a:ea typeface="Calibri" panose="020F0502020204030204" pitchFamily="34" charset="0"/>
                <a:cs typeface="Calibri" panose="020F0502020204030204" pitchFamily="34" charset="0"/>
              </a:rPr>
              <a:t> = 10</a:t>
            </a:r>
            <a:r>
              <a:rPr lang="en-US" sz="1400" baseline="30000">
                <a:solidFill>
                  <a:srgbClr val="0000FF"/>
                </a:solidFill>
                <a:latin typeface="Calibri" panose="020F0502020204030204" pitchFamily="34" charset="0"/>
                <a:ea typeface="Calibri" panose="020F0502020204030204" pitchFamily="34" charset="0"/>
                <a:cs typeface="Calibri" panose="020F0502020204030204" pitchFamily="34" charset="0"/>
              </a:rPr>
              <a:t>19 </a:t>
            </a:r>
            <a:r>
              <a:rPr lang="en-US" sz="1400">
                <a:solidFill>
                  <a:srgbClr val="0000FF"/>
                </a:solidFill>
                <a:latin typeface="Calibri" panose="020F0502020204030204" pitchFamily="34" charset="0"/>
                <a:ea typeface="Calibri" panose="020F0502020204030204" pitchFamily="34" charset="0"/>
                <a:cs typeface="Calibri" panose="020F0502020204030204" pitchFamily="34" charset="0"/>
              </a:rPr>
              <a:t>Hz, then can ignore induced charge (and associated diffusion?).  And we can neglect time-dependence of </a:t>
            </a:r>
            <a:r>
              <a:rPr lang="el-GR" sz="1400">
                <a:solidFill>
                  <a:srgbClr val="0000FF"/>
                </a:solidFill>
                <a:latin typeface="Calibri" panose="020F0502020204030204" pitchFamily="34" charset="0"/>
                <a:ea typeface="Calibri" panose="020F0502020204030204" pitchFamily="34" charset="0"/>
                <a:cs typeface="Calibri" panose="020F0502020204030204" pitchFamily="34" charset="0"/>
              </a:rPr>
              <a:t>σ</a:t>
            </a:r>
            <a:r>
              <a:rPr lang="en-US" sz="1400">
                <a:solidFill>
                  <a:srgbClr val="0000FF"/>
                </a:solidFill>
                <a:latin typeface="Calibri" panose="020F0502020204030204" pitchFamily="34" charset="0"/>
                <a:ea typeface="Calibri" panose="020F0502020204030204" pitchFamily="34" charset="0"/>
                <a:cs typeface="Calibri" panose="020F0502020204030204" pitchFamily="34" charset="0"/>
              </a:rPr>
              <a:t> as long as we’re slow on scale of 1/</a:t>
            </a:r>
            <a:r>
              <a:rPr lang="el-GR" sz="1400">
                <a:solidFill>
                  <a:srgbClr val="0000FF"/>
                </a:solidFill>
                <a:latin typeface="Calibri" panose="020F0502020204030204" pitchFamily="34" charset="0"/>
                <a:ea typeface="Calibri" panose="020F0502020204030204" pitchFamily="34" charset="0"/>
                <a:cs typeface="Calibri" panose="020F0502020204030204" pitchFamily="34" charset="0"/>
              </a:rPr>
              <a:t>τ</a:t>
            </a:r>
            <a:r>
              <a:rPr lang="en-US" sz="1400">
                <a:solidFill>
                  <a:srgbClr val="0000FF"/>
                </a:solidFill>
                <a:latin typeface="Calibri" panose="020F0502020204030204" pitchFamily="34" charset="0"/>
                <a:ea typeface="Calibri" panose="020F0502020204030204" pitchFamily="34" charset="0"/>
                <a:cs typeface="Calibri" panose="020F0502020204030204" pitchFamily="34" charset="0"/>
              </a:rPr>
              <a:t> ~ 10</a:t>
            </a:r>
            <a:r>
              <a:rPr lang="en-US" sz="1400" baseline="30000">
                <a:solidFill>
                  <a:srgbClr val="0000FF"/>
                </a:solidFill>
                <a:latin typeface="Calibri" panose="020F0502020204030204" pitchFamily="34" charset="0"/>
                <a:ea typeface="Calibri" panose="020F0502020204030204" pitchFamily="34" charset="0"/>
                <a:cs typeface="Calibri" panose="020F0502020204030204" pitchFamily="34" charset="0"/>
              </a:rPr>
              <a:t>14</a:t>
            </a:r>
            <a:r>
              <a:rPr lang="en-US" sz="1400">
                <a:solidFill>
                  <a:srgbClr val="0000FF"/>
                </a:solidFill>
                <a:latin typeface="Calibri" panose="020F0502020204030204" pitchFamily="34" charset="0"/>
                <a:ea typeface="Calibri" panose="020F0502020204030204" pitchFamily="34" charset="0"/>
                <a:cs typeface="Calibri" panose="020F0502020204030204" pitchFamily="34" charset="0"/>
              </a:rPr>
              <a:t>Hz. </a:t>
            </a:r>
            <a:r>
              <a:rPr lang="en-US" sz="1400">
                <a:latin typeface="Calibri" panose="020F0502020204030204" pitchFamily="34" charset="0"/>
                <a:cs typeface="Calibri" panose="020F0502020204030204" pitchFamily="34" charset="0"/>
              </a:rPr>
              <a:t>we </a:t>
            </a:r>
            <a:r>
              <a:rPr lang="en-US" sz="1400" dirty="0">
                <a:latin typeface="Calibri" panose="020F0502020204030204" pitchFamily="34" charset="0"/>
                <a:cs typeface="Calibri" panose="020F0502020204030204" pitchFamily="34" charset="0"/>
              </a:rPr>
              <a:t>have:</a:t>
            </a:r>
            <a:endParaRPr lang="en-US" sz="1600" dirty="0"/>
          </a:p>
        </p:txBody>
      </p:sp>
      <p:graphicFrame>
        <p:nvGraphicFramePr>
          <p:cNvPr id="3" name="Object 2">
            <a:extLst>
              <a:ext uri="{FF2B5EF4-FFF2-40B4-BE49-F238E27FC236}">
                <a16:creationId xmlns:a16="http://schemas.microsoft.com/office/drawing/2014/main" id="{B1BAB602-5012-A64C-1AC1-A2F45C8C3537}"/>
              </a:ext>
            </a:extLst>
          </p:cNvPr>
          <p:cNvGraphicFramePr>
            <a:graphicFrameLocks noChangeAspect="1"/>
          </p:cNvGraphicFramePr>
          <p:nvPr>
            <p:extLst>
              <p:ext uri="{D42A27DB-BD31-4B8C-83A1-F6EECF244321}">
                <p14:modId xmlns:p14="http://schemas.microsoft.com/office/powerpoint/2010/main" val="3021457141"/>
              </p:ext>
            </p:extLst>
          </p:nvPr>
        </p:nvGraphicFramePr>
        <p:xfrm>
          <a:off x="413892" y="4998450"/>
          <a:ext cx="3019425" cy="1804987"/>
        </p:xfrm>
        <a:graphic>
          <a:graphicData uri="http://schemas.openxmlformats.org/presentationml/2006/ole">
            <mc:AlternateContent xmlns:mc="http://schemas.openxmlformats.org/markup-compatibility/2006">
              <mc:Choice xmlns:v="urn:schemas-microsoft-com:vml" Requires="v">
                <p:oleObj name="Equation" r:id="rId13" imgW="2298600" imgH="1371600" progId="Equation.DSMT4">
                  <p:embed/>
                </p:oleObj>
              </mc:Choice>
              <mc:Fallback>
                <p:oleObj name="Equation" r:id="rId13" imgW="2298600" imgH="1371600" progId="Equation.DSMT4">
                  <p:embed/>
                  <p:pic>
                    <p:nvPicPr>
                      <p:cNvPr id="0" name=""/>
                      <p:cNvPicPr/>
                      <p:nvPr/>
                    </p:nvPicPr>
                    <p:blipFill>
                      <a:blip r:embed="rId14"/>
                      <a:stretch>
                        <a:fillRect/>
                      </a:stretch>
                    </p:blipFill>
                    <p:spPr>
                      <a:xfrm>
                        <a:off x="413892" y="4998450"/>
                        <a:ext cx="3019425" cy="1804987"/>
                      </a:xfrm>
                      <a:prstGeom prst="rect">
                        <a:avLst/>
                      </a:prstGeom>
                      <a:solidFill>
                        <a:srgbClr val="CCFFCC"/>
                      </a:solidFill>
                    </p:spPr>
                  </p:pic>
                </p:oleObj>
              </mc:Fallback>
            </mc:AlternateContent>
          </a:graphicData>
        </a:graphic>
      </p:graphicFrame>
      <p:sp>
        <p:nvSpPr>
          <p:cNvPr id="5" name="TextBox 4">
            <a:extLst>
              <a:ext uri="{FF2B5EF4-FFF2-40B4-BE49-F238E27FC236}">
                <a16:creationId xmlns:a16="http://schemas.microsoft.com/office/drawing/2014/main" id="{EE2E5C9C-D383-4493-180A-BCAC1E201284}"/>
              </a:ext>
            </a:extLst>
          </p:cNvPr>
          <p:cNvSpPr txBox="1"/>
          <p:nvPr/>
        </p:nvSpPr>
        <p:spPr>
          <a:xfrm>
            <a:off x="349348" y="4710311"/>
            <a:ext cx="3039948" cy="307777"/>
          </a:xfrm>
          <a:prstGeom prst="rect">
            <a:avLst/>
          </a:prstGeom>
          <a:noFill/>
        </p:spPr>
        <p:txBody>
          <a:bodyPr wrap="square" rtlCol="0">
            <a:spAutoFit/>
          </a:bodyPr>
          <a:lstStyle/>
          <a:p>
            <a:r>
              <a:rPr lang="en-US" sz="1400"/>
              <a:t>And susceptibilities are:</a:t>
            </a:r>
          </a:p>
        </p:txBody>
      </p:sp>
      <mc:AlternateContent xmlns:mc="http://schemas.openxmlformats.org/markup-compatibility/2006" xmlns:p14="http://schemas.microsoft.com/office/powerpoint/2010/main">
        <mc:Choice Requires="p14">
          <p:contentPart p14:bwMode="auto" r:id="rId15">
            <p14:nvContentPartPr>
              <p14:cNvPr id="6" name="Ink 5">
                <a:extLst>
                  <a:ext uri="{FF2B5EF4-FFF2-40B4-BE49-F238E27FC236}">
                    <a16:creationId xmlns:a16="http://schemas.microsoft.com/office/drawing/2014/main" id="{7D94F84C-AA5A-D17E-AA21-01240411D454}"/>
                  </a:ext>
                </a:extLst>
              </p14:cNvPr>
              <p14:cNvContentPartPr/>
              <p14:nvPr/>
            </p14:nvContentPartPr>
            <p14:xfrm>
              <a:off x="3667880" y="3259720"/>
              <a:ext cx="2197440" cy="2940840"/>
            </p14:xfrm>
          </p:contentPart>
        </mc:Choice>
        <mc:Fallback xmlns="">
          <p:pic>
            <p:nvPicPr>
              <p:cNvPr id="6" name="Ink 5">
                <a:extLst>
                  <a:ext uri="{FF2B5EF4-FFF2-40B4-BE49-F238E27FC236}">
                    <a16:creationId xmlns:a16="http://schemas.microsoft.com/office/drawing/2014/main" id="{7D94F84C-AA5A-D17E-AA21-01240411D454}"/>
                  </a:ext>
                </a:extLst>
              </p:cNvPr>
              <p:cNvPicPr/>
              <p:nvPr/>
            </p:nvPicPr>
            <p:blipFill>
              <a:blip r:embed="rId16"/>
              <a:stretch>
                <a:fillRect/>
              </a:stretch>
            </p:blipFill>
            <p:spPr>
              <a:xfrm>
                <a:off x="3658880" y="3251080"/>
                <a:ext cx="2215080" cy="2958480"/>
              </a:xfrm>
              <a:prstGeom prst="rect">
                <a:avLst/>
              </a:prstGeom>
            </p:spPr>
          </p:pic>
        </mc:Fallback>
      </mc:AlternateContent>
    </p:spTree>
    <p:extLst>
      <p:ext uri="{BB962C8B-B14F-4D97-AF65-F5344CB8AC3E}">
        <p14:creationId xmlns:p14="http://schemas.microsoft.com/office/powerpoint/2010/main" val="243229841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5461CF-06FC-C675-33AD-89A2D0DE9B7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3511DAA-6DC7-543B-661A-8171F880FF11}"/>
              </a:ext>
            </a:extLst>
          </p:cNvPr>
          <p:cNvSpPr txBox="1">
            <a:spLocks/>
          </p:cNvSpPr>
          <p:nvPr/>
        </p:nvSpPr>
        <p:spPr>
          <a:xfrm>
            <a:off x="2773793" y="197047"/>
            <a:ext cx="5608207" cy="688170"/>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u="sng">
                <a:latin typeface="+mn-lt"/>
              </a:rPr>
              <a:t>Metal-Insulator EB(t) (</a:t>
            </a:r>
            <a:r>
              <a:rPr lang="el-GR" sz="3200" b="1" u="sng">
                <a:latin typeface="+mn-lt"/>
              </a:rPr>
              <a:t>σ</a:t>
            </a:r>
            <a:r>
              <a:rPr lang="en-US" sz="3200" b="1" u="sng">
                <a:latin typeface="+mn-lt"/>
              </a:rPr>
              <a:t> = const)</a:t>
            </a:r>
          </a:p>
        </p:txBody>
      </p:sp>
      <p:sp>
        <p:nvSpPr>
          <p:cNvPr id="3" name="TextBox 2">
            <a:extLst>
              <a:ext uri="{FF2B5EF4-FFF2-40B4-BE49-F238E27FC236}">
                <a16:creationId xmlns:a16="http://schemas.microsoft.com/office/drawing/2014/main" id="{C126AEAB-EAB6-BF20-DFEB-67743996D319}"/>
              </a:ext>
            </a:extLst>
          </p:cNvPr>
          <p:cNvSpPr txBox="1"/>
          <p:nvPr/>
        </p:nvSpPr>
        <p:spPr>
          <a:xfrm>
            <a:off x="179107" y="1029028"/>
            <a:ext cx="8848161" cy="338554"/>
          </a:xfrm>
          <a:prstGeom prst="rect">
            <a:avLst/>
          </a:prstGeom>
          <a:noFill/>
        </p:spPr>
        <p:txBody>
          <a:bodyPr wrap="square" rtlCol="0">
            <a:spAutoFit/>
          </a:bodyPr>
          <a:lstStyle/>
          <a:p>
            <a:r>
              <a:rPr lang="en-US" sz="1600"/>
              <a:t>Now consider waves inside on a medium with a frequency-dependent electric susceptibility:</a:t>
            </a:r>
          </a:p>
        </p:txBody>
      </p:sp>
      <p:graphicFrame>
        <p:nvGraphicFramePr>
          <p:cNvPr id="24" name="Object 23">
            <a:extLst>
              <a:ext uri="{FF2B5EF4-FFF2-40B4-BE49-F238E27FC236}">
                <a16:creationId xmlns:a16="http://schemas.microsoft.com/office/drawing/2014/main" id="{DDB7E3E5-1ABA-85D1-ED92-873F6970C2E5}"/>
              </a:ext>
            </a:extLst>
          </p:cNvPr>
          <p:cNvGraphicFramePr>
            <a:graphicFrameLocks noChangeAspect="1"/>
          </p:cNvGraphicFramePr>
          <p:nvPr>
            <p:extLst>
              <p:ext uri="{D42A27DB-BD31-4B8C-83A1-F6EECF244321}">
                <p14:modId xmlns:p14="http://schemas.microsoft.com/office/powerpoint/2010/main" val="3263640343"/>
              </p:ext>
            </p:extLst>
          </p:nvPr>
        </p:nvGraphicFramePr>
        <p:xfrm>
          <a:off x="7473774" y="5149681"/>
          <a:ext cx="2739946" cy="1122299"/>
        </p:xfrm>
        <a:graphic>
          <a:graphicData uri="http://schemas.openxmlformats.org/presentationml/2006/ole">
            <mc:AlternateContent xmlns:mc="http://schemas.openxmlformats.org/markup-compatibility/2006">
              <mc:Choice xmlns:v="urn:schemas-microsoft-com:vml" Requires="v">
                <p:oleObj name="Equation" r:id="rId3" imgW="2171520" imgH="888840" progId="Equation.DSMT4">
                  <p:embed/>
                </p:oleObj>
              </mc:Choice>
              <mc:Fallback>
                <p:oleObj name="Equation" r:id="rId3" imgW="2171520" imgH="888840" progId="Equation.DSMT4">
                  <p:embed/>
                  <p:pic>
                    <p:nvPicPr>
                      <p:cNvPr id="24" name="Object 23">
                        <a:extLst>
                          <a:ext uri="{FF2B5EF4-FFF2-40B4-BE49-F238E27FC236}">
                            <a16:creationId xmlns:a16="http://schemas.microsoft.com/office/drawing/2014/main" id="{054516F4-4551-4C96-9EFA-627D22AAEE8A}"/>
                          </a:ext>
                        </a:extLst>
                      </p:cNvPr>
                      <p:cNvPicPr>
                        <a:picLocks noChangeAspect="1" noChangeArrowheads="1"/>
                      </p:cNvPicPr>
                      <p:nvPr/>
                    </p:nvPicPr>
                    <p:blipFill>
                      <a:blip r:embed="rId4"/>
                      <a:srcRect/>
                      <a:stretch>
                        <a:fillRect/>
                      </a:stretch>
                    </p:blipFill>
                    <p:spPr bwMode="auto">
                      <a:xfrm>
                        <a:off x="7473774" y="5149681"/>
                        <a:ext cx="2739946" cy="1122299"/>
                      </a:xfrm>
                      <a:prstGeom prst="rect">
                        <a:avLst/>
                      </a:prstGeom>
                      <a:noFill/>
                    </p:spPr>
                  </p:pic>
                </p:oleObj>
              </mc:Fallback>
            </mc:AlternateContent>
          </a:graphicData>
        </a:graphic>
      </p:graphicFrame>
      <p:sp>
        <p:nvSpPr>
          <p:cNvPr id="4" name="TextBox 3">
            <a:extLst>
              <a:ext uri="{FF2B5EF4-FFF2-40B4-BE49-F238E27FC236}">
                <a16:creationId xmlns:a16="http://schemas.microsoft.com/office/drawing/2014/main" id="{D815F196-9FDD-1A25-D62F-CC81BA75E173}"/>
              </a:ext>
            </a:extLst>
          </p:cNvPr>
          <p:cNvSpPr txBox="1"/>
          <p:nvPr/>
        </p:nvSpPr>
        <p:spPr>
          <a:xfrm>
            <a:off x="189465" y="4761990"/>
            <a:ext cx="1846726" cy="338554"/>
          </a:xfrm>
          <a:prstGeom prst="rect">
            <a:avLst/>
          </a:prstGeom>
          <a:noFill/>
        </p:spPr>
        <p:txBody>
          <a:bodyPr wrap="square" rtlCol="0">
            <a:spAutoFit/>
          </a:bodyPr>
          <a:lstStyle/>
          <a:p>
            <a:r>
              <a:rPr lang="en-US" sz="1600"/>
              <a:t>Power absorbed:</a:t>
            </a:r>
          </a:p>
        </p:txBody>
      </p:sp>
      <p:graphicFrame>
        <p:nvGraphicFramePr>
          <p:cNvPr id="18" name="Object 17">
            <a:extLst>
              <a:ext uri="{FF2B5EF4-FFF2-40B4-BE49-F238E27FC236}">
                <a16:creationId xmlns:a16="http://schemas.microsoft.com/office/drawing/2014/main" id="{15C104CF-BE7C-97F7-2886-50AFA12BCEE1}"/>
              </a:ext>
            </a:extLst>
          </p:cNvPr>
          <p:cNvGraphicFramePr>
            <a:graphicFrameLocks noChangeAspect="1"/>
          </p:cNvGraphicFramePr>
          <p:nvPr>
            <p:extLst>
              <p:ext uri="{D42A27DB-BD31-4B8C-83A1-F6EECF244321}">
                <p14:modId xmlns:p14="http://schemas.microsoft.com/office/powerpoint/2010/main" val="2669944319"/>
              </p:ext>
            </p:extLst>
          </p:nvPr>
        </p:nvGraphicFramePr>
        <p:xfrm>
          <a:off x="377825" y="5127625"/>
          <a:ext cx="2706688" cy="1152525"/>
        </p:xfrm>
        <a:graphic>
          <a:graphicData uri="http://schemas.openxmlformats.org/presentationml/2006/ole">
            <mc:AlternateContent xmlns:mc="http://schemas.openxmlformats.org/markup-compatibility/2006">
              <mc:Choice xmlns:v="urn:schemas-microsoft-com:vml" Requires="v">
                <p:oleObj name="Equation" r:id="rId5" imgW="2501640" imgH="1066680" progId="Equation.DSMT4">
                  <p:embed/>
                </p:oleObj>
              </mc:Choice>
              <mc:Fallback>
                <p:oleObj name="Equation" r:id="rId5" imgW="2501640" imgH="1066680" progId="Equation.DSMT4">
                  <p:embed/>
                  <p:pic>
                    <p:nvPicPr>
                      <p:cNvPr id="18" name="Object 17">
                        <a:extLst>
                          <a:ext uri="{FF2B5EF4-FFF2-40B4-BE49-F238E27FC236}">
                            <a16:creationId xmlns:a16="http://schemas.microsoft.com/office/drawing/2014/main" id="{861E15B9-181D-4136-BDBC-25B6155271E6}"/>
                          </a:ext>
                        </a:extLst>
                      </p:cNvPr>
                      <p:cNvPicPr>
                        <a:picLocks noChangeAspect="1" noChangeArrowheads="1"/>
                      </p:cNvPicPr>
                      <p:nvPr/>
                    </p:nvPicPr>
                    <p:blipFill>
                      <a:blip r:embed="rId6"/>
                      <a:srcRect/>
                      <a:stretch>
                        <a:fillRect/>
                      </a:stretch>
                    </p:blipFill>
                    <p:spPr bwMode="auto">
                      <a:xfrm>
                        <a:off x="377825" y="5127625"/>
                        <a:ext cx="2706688" cy="1152525"/>
                      </a:xfrm>
                      <a:prstGeom prst="rect">
                        <a:avLst/>
                      </a:prstGeom>
                      <a:noFill/>
                    </p:spPr>
                  </p:pic>
                </p:oleObj>
              </mc:Fallback>
            </mc:AlternateContent>
          </a:graphicData>
        </a:graphic>
      </p:graphicFrame>
      <p:pic>
        <p:nvPicPr>
          <p:cNvPr id="6" name="Picture 5">
            <a:extLst>
              <a:ext uri="{FF2B5EF4-FFF2-40B4-BE49-F238E27FC236}">
                <a16:creationId xmlns:a16="http://schemas.microsoft.com/office/drawing/2014/main" id="{5A173C3E-54C1-31B3-2153-D22D181E0F09}"/>
              </a:ext>
            </a:extLst>
          </p:cNvPr>
          <p:cNvPicPr>
            <a:picLocks noChangeAspect="1"/>
          </p:cNvPicPr>
          <p:nvPr/>
        </p:nvPicPr>
        <p:blipFill>
          <a:blip r:embed="rId7"/>
          <a:stretch>
            <a:fillRect/>
          </a:stretch>
        </p:blipFill>
        <p:spPr>
          <a:xfrm>
            <a:off x="189465" y="2383718"/>
            <a:ext cx="3657602" cy="1352462"/>
          </a:xfrm>
          <a:prstGeom prst="rect">
            <a:avLst/>
          </a:prstGeom>
        </p:spPr>
      </p:pic>
      <p:graphicFrame>
        <p:nvGraphicFramePr>
          <p:cNvPr id="10" name="Object 9">
            <a:extLst>
              <a:ext uri="{FF2B5EF4-FFF2-40B4-BE49-F238E27FC236}">
                <a16:creationId xmlns:a16="http://schemas.microsoft.com/office/drawing/2014/main" id="{7207063D-A9ED-73AC-AEED-609332E6E4C7}"/>
              </a:ext>
            </a:extLst>
          </p:cNvPr>
          <p:cNvGraphicFramePr>
            <a:graphicFrameLocks noChangeAspect="1"/>
          </p:cNvGraphicFramePr>
          <p:nvPr/>
        </p:nvGraphicFramePr>
        <p:xfrm>
          <a:off x="282804" y="1712945"/>
          <a:ext cx="4800691" cy="357541"/>
        </p:xfrm>
        <a:graphic>
          <a:graphicData uri="http://schemas.openxmlformats.org/presentationml/2006/ole">
            <mc:AlternateContent xmlns:mc="http://schemas.openxmlformats.org/markup-compatibility/2006">
              <mc:Choice xmlns:v="urn:schemas-microsoft-com:vml" Requires="v">
                <p:oleObj name="Equation" r:id="rId8" imgW="3797300" imgH="279400" progId="Equation.DSMT4">
                  <p:embed/>
                </p:oleObj>
              </mc:Choice>
              <mc:Fallback>
                <p:oleObj name="Equation" r:id="rId8" imgW="3797300" imgH="279400" progId="Equation.DSMT4">
                  <p:embed/>
                  <p:pic>
                    <p:nvPicPr>
                      <p:cNvPr id="10" name="Object 9">
                        <a:extLst>
                          <a:ext uri="{FF2B5EF4-FFF2-40B4-BE49-F238E27FC236}">
                            <a16:creationId xmlns:a16="http://schemas.microsoft.com/office/drawing/2014/main" id="{7276B1B5-3B55-4652-9EAF-3723FA745688}"/>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82804" y="1712945"/>
                        <a:ext cx="4800691" cy="357541"/>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10">
            <p14:nvContentPartPr>
              <p14:cNvPr id="12" name="Ink 11">
                <a:extLst>
                  <a:ext uri="{FF2B5EF4-FFF2-40B4-BE49-F238E27FC236}">
                    <a16:creationId xmlns:a16="http://schemas.microsoft.com/office/drawing/2014/main" id="{A5959615-EFAB-1F27-8449-D3C1E736632B}"/>
                  </a:ext>
                </a:extLst>
              </p14:cNvPr>
              <p14:cNvContentPartPr/>
              <p14:nvPr/>
            </p14:nvContentPartPr>
            <p14:xfrm>
              <a:off x="1413713" y="2135472"/>
              <a:ext cx="915120" cy="372600"/>
            </p14:xfrm>
          </p:contentPart>
        </mc:Choice>
        <mc:Fallback xmlns="">
          <p:pic>
            <p:nvPicPr>
              <p:cNvPr id="12" name="Ink 11">
                <a:extLst>
                  <a:ext uri="{FF2B5EF4-FFF2-40B4-BE49-F238E27FC236}">
                    <a16:creationId xmlns:a16="http://schemas.microsoft.com/office/drawing/2014/main" id="{A5959615-EFAB-1F27-8449-D3C1E736632B}"/>
                  </a:ext>
                </a:extLst>
              </p:cNvPr>
              <p:cNvPicPr/>
              <p:nvPr/>
            </p:nvPicPr>
            <p:blipFill>
              <a:blip r:embed="rId11"/>
              <a:stretch>
                <a:fillRect/>
              </a:stretch>
            </p:blipFill>
            <p:spPr>
              <a:xfrm>
                <a:off x="1395713" y="2117489"/>
                <a:ext cx="950760" cy="408206"/>
              </a:xfrm>
              <a:prstGeom prst="rect">
                <a:avLst/>
              </a:prstGeom>
            </p:spPr>
          </p:pic>
        </mc:Fallback>
      </mc:AlternateContent>
      <p:graphicFrame>
        <p:nvGraphicFramePr>
          <p:cNvPr id="23" name="Object 22">
            <a:extLst>
              <a:ext uri="{FF2B5EF4-FFF2-40B4-BE49-F238E27FC236}">
                <a16:creationId xmlns:a16="http://schemas.microsoft.com/office/drawing/2014/main" id="{5C57C5BA-EA46-279A-E3D4-19DA3CA16D4A}"/>
              </a:ext>
            </a:extLst>
          </p:cNvPr>
          <p:cNvGraphicFramePr>
            <a:graphicFrameLocks noChangeAspect="1"/>
          </p:cNvGraphicFramePr>
          <p:nvPr/>
        </p:nvGraphicFramePr>
        <p:xfrm>
          <a:off x="4343399" y="2265610"/>
          <a:ext cx="2321351" cy="374275"/>
        </p:xfrm>
        <a:graphic>
          <a:graphicData uri="http://schemas.openxmlformats.org/presentationml/2006/ole">
            <mc:AlternateContent xmlns:mc="http://schemas.openxmlformats.org/markup-compatibility/2006">
              <mc:Choice xmlns:v="urn:schemas-microsoft-com:vml" Requires="v">
                <p:oleObj name="Equation" r:id="rId12" imgW="1752600" imgH="279400" progId="Equation.DSMT4">
                  <p:embed/>
                </p:oleObj>
              </mc:Choice>
              <mc:Fallback>
                <p:oleObj name="Equation" r:id="rId12" imgW="1752600" imgH="279400" progId="Equation.DSMT4">
                  <p:embed/>
                  <p:pic>
                    <p:nvPicPr>
                      <p:cNvPr id="23" name="Object 22">
                        <a:extLst>
                          <a:ext uri="{FF2B5EF4-FFF2-40B4-BE49-F238E27FC236}">
                            <a16:creationId xmlns:a16="http://schemas.microsoft.com/office/drawing/2014/main" id="{F1B3EF32-A70F-4D9F-8174-44A516A6AC9C}"/>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343399" y="2265610"/>
                        <a:ext cx="2321351" cy="374275"/>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14">
            <p14:nvContentPartPr>
              <p14:cNvPr id="25" name="Ink 24">
                <a:extLst>
                  <a:ext uri="{FF2B5EF4-FFF2-40B4-BE49-F238E27FC236}">
                    <a16:creationId xmlns:a16="http://schemas.microsoft.com/office/drawing/2014/main" id="{DD9D7330-41E7-85C0-D148-CDFFCF55CB3E}"/>
                  </a:ext>
                </a:extLst>
              </p14:cNvPr>
              <p14:cNvContentPartPr/>
              <p14:nvPr/>
            </p14:nvContentPartPr>
            <p14:xfrm>
              <a:off x="3911753" y="2671872"/>
              <a:ext cx="700920" cy="463320"/>
            </p14:xfrm>
          </p:contentPart>
        </mc:Choice>
        <mc:Fallback xmlns="">
          <p:pic>
            <p:nvPicPr>
              <p:cNvPr id="25" name="Ink 24">
                <a:extLst>
                  <a:ext uri="{FF2B5EF4-FFF2-40B4-BE49-F238E27FC236}">
                    <a16:creationId xmlns:a16="http://schemas.microsoft.com/office/drawing/2014/main" id="{DD9D7330-41E7-85C0-D148-CDFFCF55CB3E}"/>
                  </a:ext>
                </a:extLst>
              </p:cNvPr>
              <p:cNvPicPr/>
              <p:nvPr/>
            </p:nvPicPr>
            <p:blipFill>
              <a:blip r:embed="rId15"/>
              <a:stretch>
                <a:fillRect/>
              </a:stretch>
            </p:blipFill>
            <p:spPr>
              <a:xfrm>
                <a:off x="3893753" y="2653858"/>
                <a:ext cx="736560" cy="498988"/>
              </a:xfrm>
              <a:prstGeom prst="rect">
                <a:avLst/>
              </a:prstGeom>
            </p:spPr>
          </p:pic>
        </mc:Fallback>
      </mc:AlternateContent>
      <p:graphicFrame>
        <p:nvGraphicFramePr>
          <p:cNvPr id="27" name="Object 26">
            <a:extLst>
              <a:ext uri="{FF2B5EF4-FFF2-40B4-BE49-F238E27FC236}">
                <a16:creationId xmlns:a16="http://schemas.microsoft.com/office/drawing/2014/main" id="{9F978E91-630F-3392-FA82-B2CBCC5A0E61}"/>
              </a:ext>
            </a:extLst>
          </p:cNvPr>
          <p:cNvGraphicFramePr>
            <a:graphicFrameLocks noChangeAspect="1"/>
          </p:cNvGraphicFramePr>
          <p:nvPr>
            <p:extLst>
              <p:ext uri="{D42A27DB-BD31-4B8C-83A1-F6EECF244321}">
                <p14:modId xmlns:p14="http://schemas.microsoft.com/office/powerpoint/2010/main" val="3341984063"/>
              </p:ext>
            </p:extLst>
          </p:nvPr>
        </p:nvGraphicFramePr>
        <p:xfrm>
          <a:off x="7197725" y="1751013"/>
          <a:ext cx="3290888" cy="646112"/>
        </p:xfrm>
        <a:graphic>
          <a:graphicData uri="http://schemas.openxmlformats.org/presentationml/2006/ole">
            <mc:AlternateContent xmlns:mc="http://schemas.openxmlformats.org/markup-compatibility/2006">
              <mc:Choice xmlns:v="urn:schemas-microsoft-com:vml" Requires="v">
                <p:oleObj name="Equation" r:id="rId16" imgW="2527200" imgH="495000" progId="Equation.DSMT4">
                  <p:embed/>
                </p:oleObj>
              </mc:Choice>
              <mc:Fallback>
                <p:oleObj name="Equation" r:id="rId16" imgW="2527200" imgH="495000" progId="Equation.DSMT4">
                  <p:embed/>
                  <p:pic>
                    <p:nvPicPr>
                      <p:cNvPr id="27" name="Object 26">
                        <a:extLst>
                          <a:ext uri="{FF2B5EF4-FFF2-40B4-BE49-F238E27FC236}">
                            <a16:creationId xmlns:a16="http://schemas.microsoft.com/office/drawing/2014/main" id="{D068CD01-3254-4CCF-BFE8-C999F93ECFF5}"/>
                          </a:ext>
                        </a:extLst>
                      </p:cNvPr>
                      <p:cNvPicPr/>
                      <p:nvPr/>
                    </p:nvPicPr>
                    <p:blipFill>
                      <a:blip r:embed="rId17"/>
                      <a:stretch>
                        <a:fillRect/>
                      </a:stretch>
                    </p:blipFill>
                    <p:spPr>
                      <a:xfrm>
                        <a:off x="7197725" y="1751013"/>
                        <a:ext cx="3290888" cy="646112"/>
                      </a:xfrm>
                      <a:prstGeom prst="rect">
                        <a:avLst/>
                      </a:prstGeom>
                      <a:solidFill>
                        <a:srgbClr val="CCFFCC"/>
                      </a:solidFill>
                    </p:spPr>
                  </p:pic>
                </p:oleObj>
              </mc:Fallback>
            </mc:AlternateContent>
          </a:graphicData>
        </a:graphic>
      </p:graphicFrame>
      <mc:AlternateContent xmlns:mc="http://schemas.openxmlformats.org/markup-compatibility/2006" xmlns:p14="http://schemas.microsoft.com/office/powerpoint/2010/main">
        <mc:Choice Requires="p14">
          <p:contentPart p14:bwMode="auto" r:id="rId18">
            <p14:nvContentPartPr>
              <p14:cNvPr id="30" name="Ink 29">
                <a:extLst>
                  <a:ext uri="{FF2B5EF4-FFF2-40B4-BE49-F238E27FC236}">
                    <a16:creationId xmlns:a16="http://schemas.microsoft.com/office/drawing/2014/main" id="{3D65876A-D0B4-7FBE-0BB0-5D0790390452}"/>
                  </a:ext>
                </a:extLst>
              </p14:cNvPr>
              <p14:cNvContentPartPr/>
              <p14:nvPr/>
            </p14:nvContentPartPr>
            <p14:xfrm>
              <a:off x="7908473" y="1304914"/>
              <a:ext cx="1389960" cy="494280"/>
            </p14:xfrm>
          </p:contentPart>
        </mc:Choice>
        <mc:Fallback xmlns="">
          <p:pic>
            <p:nvPicPr>
              <p:cNvPr id="30" name="Ink 29">
                <a:extLst>
                  <a:ext uri="{FF2B5EF4-FFF2-40B4-BE49-F238E27FC236}">
                    <a16:creationId xmlns:a16="http://schemas.microsoft.com/office/drawing/2014/main" id="{BA859601-F243-46EE-BFB6-15966F7A69AF}"/>
                  </a:ext>
                </a:extLst>
              </p:cNvPr>
              <p:cNvPicPr/>
              <p:nvPr/>
            </p:nvPicPr>
            <p:blipFill>
              <a:blip r:embed="rId22"/>
              <a:stretch>
                <a:fillRect/>
              </a:stretch>
            </p:blipFill>
            <p:spPr>
              <a:xfrm>
                <a:off x="7890833" y="1286914"/>
                <a:ext cx="1425600" cy="529920"/>
              </a:xfrm>
              <a:prstGeom prst="rect">
                <a:avLst/>
              </a:prstGeom>
            </p:spPr>
          </p:pic>
        </mc:Fallback>
      </mc:AlternateContent>
      <p:sp>
        <p:nvSpPr>
          <p:cNvPr id="31" name="TextBox 30">
            <a:extLst>
              <a:ext uri="{FF2B5EF4-FFF2-40B4-BE49-F238E27FC236}">
                <a16:creationId xmlns:a16="http://schemas.microsoft.com/office/drawing/2014/main" id="{E7EEED5D-720C-4ACF-2F36-0A055CE1F7EC}"/>
              </a:ext>
            </a:extLst>
          </p:cNvPr>
          <p:cNvSpPr txBox="1"/>
          <p:nvPr/>
        </p:nvSpPr>
        <p:spPr>
          <a:xfrm>
            <a:off x="8887336" y="344724"/>
            <a:ext cx="3054485" cy="830997"/>
          </a:xfrm>
          <a:prstGeom prst="rect">
            <a:avLst/>
          </a:prstGeom>
          <a:noFill/>
        </p:spPr>
        <p:txBody>
          <a:bodyPr wrap="square" rtlCol="0">
            <a:spAutoFit/>
          </a:bodyPr>
          <a:lstStyle/>
          <a:p>
            <a:r>
              <a:rPr lang="en-US" sz="1600"/>
              <a:t>These are now complex.  Imk governs rate of wave decay.  Rek governs phase velocity.</a:t>
            </a:r>
          </a:p>
        </p:txBody>
      </p:sp>
      <mc:AlternateContent xmlns:mc="http://schemas.openxmlformats.org/markup-compatibility/2006" xmlns:p14="http://schemas.microsoft.com/office/powerpoint/2010/main" xmlns:aink="http://schemas.microsoft.com/office/drawing/2016/ink">
        <mc:Choice Requires="p14 aink">
          <p:contentPart p14:bwMode="auto" r:id="rId23">
            <p14:nvContentPartPr>
              <p14:cNvPr id="33" name="Ink 32">
                <a:extLst>
                  <a:ext uri="{FF2B5EF4-FFF2-40B4-BE49-F238E27FC236}">
                    <a16:creationId xmlns:a16="http://schemas.microsoft.com/office/drawing/2014/main" id="{10776B69-5F9E-E0A1-014F-2CDF3924B754}"/>
                  </a:ext>
                </a:extLst>
              </p14:cNvPr>
              <p14:cNvContentPartPr/>
              <p14:nvPr/>
            </p14:nvContentPartPr>
            <p14:xfrm>
              <a:off x="2650673" y="1705132"/>
              <a:ext cx="123120" cy="199440"/>
            </p14:xfrm>
          </p:contentPart>
        </mc:Choice>
        <mc:Fallback xmlns="">
          <p:pic>
            <p:nvPicPr>
              <p:cNvPr id="33" name="Ink 32">
                <a:extLst>
                  <a:ext uri="{FF2B5EF4-FFF2-40B4-BE49-F238E27FC236}">
                    <a16:creationId xmlns:a16="http://schemas.microsoft.com/office/drawing/2014/main" id="{10776B69-5F9E-E0A1-014F-2CDF3924B754}"/>
                  </a:ext>
                </a:extLst>
              </p:cNvPr>
              <p:cNvPicPr/>
              <p:nvPr/>
            </p:nvPicPr>
            <p:blipFill>
              <a:blip r:embed="rId24"/>
              <a:stretch>
                <a:fillRect/>
              </a:stretch>
            </p:blipFill>
            <p:spPr>
              <a:xfrm>
                <a:off x="2587673" y="1327813"/>
                <a:ext cx="248760" cy="953718"/>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5">
            <p14:nvContentPartPr>
              <p14:cNvPr id="34" name="Ink 33">
                <a:extLst>
                  <a:ext uri="{FF2B5EF4-FFF2-40B4-BE49-F238E27FC236}">
                    <a16:creationId xmlns:a16="http://schemas.microsoft.com/office/drawing/2014/main" id="{5E1B1838-341F-4E88-D40D-074F8E63206D}"/>
                  </a:ext>
                </a:extLst>
              </p14:cNvPr>
              <p14:cNvContentPartPr/>
              <p14:nvPr/>
            </p14:nvContentPartPr>
            <p14:xfrm>
              <a:off x="4307033" y="1676692"/>
              <a:ext cx="153360" cy="201240"/>
            </p14:xfrm>
          </p:contentPart>
        </mc:Choice>
        <mc:Fallback xmlns="">
          <p:pic>
            <p:nvPicPr>
              <p:cNvPr id="34" name="Ink 33">
                <a:extLst>
                  <a:ext uri="{FF2B5EF4-FFF2-40B4-BE49-F238E27FC236}">
                    <a16:creationId xmlns:a16="http://schemas.microsoft.com/office/drawing/2014/main" id="{5E1B1838-341F-4E88-D40D-074F8E63206D}"/>
                  </a:ext>
                </a:extLst>
              </p:cNvPr>
              <p:cNvPicPr/>
              <p:nvPr/>
            </p:nvPicPr>
            <p:blipFill>
              <a:blip r:embed="rId26"/>
              <a:stretch>
                <a:fillRect/>
              </a:stretch>
            </p:blipFill>
            <p:spPr>
              <a:xfrm>
                <a:off x="4244033" y="1298692"/>
                <a:ext cx="279000" cy="95688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7">
            <p14:nvContentPartPr>
              <p14:cNvPr id="35" name="Ink 34">
                <a:extLst>
                  <a:ext uri="{FF2B5EF4-FFF2-40B4-BE49-F238E27FC236}">
                    <a16:creationId xmlns:a16="http://schemas.microsoft.com/office/drawing/2014/main" id="{AEB85726-A001-EEB5-A0F1-3A585A916DF4}"/>
                  </a:ext>
                </a:extLst>
              </p14:cNvPr>
              <p14:cNvContentPartPr/>
              <p14:nvPr/>
            </p14:nvContentPartPr>
            <p14:xfrm>
              <a:off x="5899313" y="2270692"/>
              <a:ext cx="125640" cy="198000"/>
            </p14:xfrm>
          </p:contentPart>
        </mc:Choice>
        <mc:Fallback xmlns="">
          <p:pic>
            <p:nvPicPr>
              <p:cNvPr id="35" name="Ink 34">
                <a:extLst>
                  <a:ext uri="{FF2B5EF4-FFF2-40B4-BE49-F238E27FC236}">
                    <a16:creationId xmlns:a16="http://schemas.microsoft.com/office/drawing/2014/main" id="{AEB85726-A001-EEB5-A0F1-3A585A916DF4}"/>
                  </a:ext>
                </a:extLst>
              </p:cNvPr>
              <p:cNvPicPr/>
              <p:nvPr/>
            </p:nvPicPr>
            <p:blipFill>
              <a:blip r:embed="rId28"/>
              <a:stretch>
                <a:fillRect/>
              </a:stretch>
            </p:blipFill>
            <p:spPr>
              <a:xfrm>
                <a:off x="5836313" y="1892692"/>
                <a:ext cx="251280" cy="95364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9">
            <p14:nvContentPartPr>
              <p14:cNvPr id="39" name="Ink 38">
                <a:extLst>
                  <a:ext uri="{FF2B5EF4-FFF2-40B4-BE49-F238E27FC236}">
                    <a16:creationId xmlns:a16="http://schemas.microsoft.com/office/drawing/2014/main" id="{331988F8-9F4B-E890-A2DF-8A215E848F6F}"/>
                  </a:ext>
                </a:extLst>
              </p14:cNvPr>
              <p14:cNvContentPartPr/>
              <p14:nvPr/>
            </p14:nvContentPartPr>
            <p14:xfrm>
              <a:off x="2752193" y="1507132"/>
              <a:ext cx="4317120" cy="746280"/>
            </p14:xfrm>
          </p:contentPart>
        </mc:Choice>
        <mc:Fallback xmlns="">
          <p:pic>
            <p:nvPicPr>
              <p:cNvPr id="39" name="Ink 38">
                <a:extLst>
                  <a:ext uri="{FF2B5EF4-FFF2-40B4-BE49-F238E27FC236}">
                    <a16:creationId xmlns:a16="http://schemas.microsoft.com/office/drawing/2014/main" id="{331988F8-9F4B-E890-A2DF-8A215E848F6F}"/>
                  </a:ext>
                </a:extLst>
              </p:cNvPr>
              <p:cNvPicPr/>
              <p:nvPr/>
            </p:nvPicPr>
            <p:blipFill>
              <a:blip r:embed="rId30"/>
              <a:stretch>
                <a:fillRect/>
              </a:stretch>
            </p:blipFill>
            <p:spPr>
              <a:xfrm>
                <a:off x="2689198" y="1128950"/>
                <a:ext cx="4442750" cy="1502285"/>
              </a:xfrm>
              <a:prstGeom prst="rect">
                <a:avLst/>
              </a:prstGeom>
            </p:spPr>
          </p:pic>
        </mc:Fallback>
      </mc:AlternateContent>
      <p:graphicFrame>
        <p:nvGraphicFramePr>
          <p:cNvPr id="5" name="Object 4">
            <a:extLst>
              <a:ext uri="{FF2B5EF4-FFF2-40B4-BE49-F238E27FC236}">
                <a16:creationId xmlns:a16="http://schemas.microsoft.com/office/drawing/2014/main" id="{A777C3AA-5AAE-8F06-3DEA-23FE09341AC9}"/>
              </a:ext>
            </a:extLst>
          </p:cNvPr>
          <p:cNvGraphicFramePr>
            <a:graphicFrameLocks noChangeAspect="1"/>
          </p:cNvGraphicFramePr>
          <p:nvPr>
            <p:extLst>
              <p:ext uri="{D42A27DB-BD31-4B8C-83A1-F6EECF244321}">
                <p14:modId xmlns:p14="http://schemas.microsoft.com/office/powerpoint/2010/main" val="1700679986"/>
              </p:ext>
            </p:extLst>
          </p:nvPr>
        </p:nvGraphicFramePr>
        <p:xfrm>
          <a:off x="3726086" y="5181308"/>
          <a:ext cx="3425825" cy="1016000"/>
        </p:xfrm>
        <a:graphic>
          <a:graphicData uri="http://schemas.openxmlformats.org/presentationml/2006/ole">
            <mc:AlternateContent xmlns:mc="http://schemas.openxmlformats.org/markup-compatibility/2006">
              <mc:Choice xmlns:v="urn:schemas-microsoft-com:vml" Requires="v">
                <p:oleObj name="Equation" r:id="rId31" imgW="2743200" imgH="812520" progId="Equation.DSMT4">
                  <p:embed/>
                </p:oleObj>
              </mc:Choice>
              <mc:Fallback>
                <p:oleObj name="Equation" r:id="rId31" imgW="2743200" imgH="812520" progId="Equation.DSMT4">
                  <p:embed/>
                  <p:pic>
                    <p:nvPicPr>
                      <p:cNvPr id="5" name="Object 4">
                        <a:extLst>
                          <a:ext uri="{FF2B5EF4-FFF2-40B4-BE49-F238E27FC236}">
                            <a16:creationId xmlns:a16="http://schemas.microsoft.com/office/drawing/2014/main" id="{C813F5F1-A053-19A0-BE49-B18A143D70E9}"/>
                          </a:ext>
                        </a:extLst>
                      </p:cNvPr>
                      <p:cNvPicPr/>
                      <p:nvPr/>
                    </p:nvPicPr>
                    <p:blipFill>
                      <a:blip r:embed="rId32"/>
                      <a:stretch>
                        <a:fillRect/>
                      </a:stretch>
                    </p:blipFill>
                    <p:spPr>
                      <a:xfrm>
                        <a:off x="3726086" y="5181308"/>
                        <a:ext cx="3425825" cy="1016000"/>
                      </a:xfrm>
                      <a:prstGeom prst="rect">
                        <a:avLst/>
                      </a:prstGeom>
                    </p:spPr>
                  </p:pic>
                </p:oleObj>
              </mc:Fallback>
            </mc:AlternateContent>
          </a:graphicData>
        </a:graphic>
      </p:graphicFrame>
      <p:graphicFrame>
        <p:nvGraphicFramePr>
          <p:cNvPr id="9" name="Object 8">
            <a:extLst>
              <a:ext uri="{FF2B5EF4-FFF2-40B4-BE49-F238E27FC236}">
                <a16:creationId xmlns:a16="http://schemas.microsoft.com/office/drawing/2014/main" id="{68F4BC53-3429-DA2E-211A-10F0E477C5E4}"/>
              </a:ext>
            </a:extLst>
          </p:cNvPr>
          <p:cNvGraphicFramePr>
            <a:graphicFrameLocks noChangeAspect="1"/>
          </p:cNvGraphicFramePr>
          <p:nvPr/>
        </p:nvGraphicFramePr>
        <p:xfrm>
          <a:off x="7271493" y="2555032"/>
          <a:ext cx="3511550" cy="2036763"/>
        </p:xfrm>
        <a:graphic>
          <a:graphicData uri="http://schemas.openxmlformats.org/presentationml/2006/ole">
            <mc:AlternateContent xmlns:mc="http://schemas.openxmlformats.org/markup-compatibility/2006">
              <mc:Choice xmlns:v="urn:schemas-microsoft-com:vml" Requires="v">
                <p:oleObj name="Equation" r:id="rId33" imgW="3111480" imgH="1803240" progId="Equation.DSMT4">
                  <p:embed/>
                </p:oleObj>
              </mc:Choice>
              <mc:Fallback>
                <p:oleObj name="Equation" r:id="rId33" imgW="3111480" imgH="1803240" progId="Equation.DSMT4">
                  <p:embed/>
                  <p:pic>
                    <p:nvPicPr>
                      <p:cNvPr id="9" name="Object 8">
                        <a:extLst>
                          <a:ext uri="{FF2B5EF4-FFF2-40B4-BE49-F238E27FC236}">
                            <a16:creationId xmlns:a16="http://schemas.microsoft.com/office/drawing/2014/main" id="{B2FA94A2-6D7C-8048-241D-9A2FBBBD138E}"/>
                          </a:ext>
                        </a:extLst>
                      </p:cNvPr>
                      <p:cNvPicPr/>
                      <p:nvPr/>
                    </p:nvPicPr>
                    <p:blipFill>
                      <a:blip r:embed="rId34"/>
                      <a:stretch>
                        <a:fillRect/>
                      </a:stretch>
                    </p:blipFill>
                    <p:spPr>
                      <a:xfrm>
                        <a:off x="7271493" y="2555032"/>
                        <a:ext cx="3511550" cy="2036763"/>
                      </a:xfrm>
                      <a:prstGeom prst="rect">
                        <a:avLst/>
                      </a:prstGeom>
                      <a:solidFill>
                        <a:srgbClr val="CCFFCC"/>
                      </a:solidFill>
                    </p:spPr>
                  </p:pic>
                </p:oleObj>
              </mc:Fallback>
            </mc:AlternateContent>
          </a:graphicData>
        </a:graphic>
      </p:graphicFrame>
      <p:sp>
        <p:nvSpPr>
          <p:cNvPr id="11" name="TextBox 10">
            <a:extLst>
              <a:ext uri="{FF2B5EF4-FFF2-40B4-BE49-F238E27FC236}">
                <a16:creationId xmlns:a16="http://schemas.microsoft.com/office/drawing/2014/main" id="{3538A76F-8AA3-7A8B-B5F4-5E57259A03CA}"/>
              </a:ext>
            </a:extLst>
          </p:cNvPr>
          <p:cNvSpPr txBox="1"/>
          <p:nvPr/>
        </p:nvSpPr>
        <p:spPr>
          <a:xfrm>
            <a:off x="3606921" y="4767339"/>
            <a:ext cx="2812416" cy="338554"/>
          </a:xfrm>
          <a:prstGeom prst="rect">
            <a:avLst/>
          </a:prstGeom>
          <a:noFill/>
        </p:spPr>
        <p:txBody>
          <a:bodyPr wrap="square" rtlCol="0">
            <a:spAutoFit/>
          </a:bodyPr>
          <a:lstStyle/>
          <a:p>
            <a:r>
              <a:rPr lang="en-US" sz="1600"/>
              <a:t>Power transmitted/reflected:</a:t>
            </a:r>
          </a:p>
        </p:txBody>
      </p:sp>
      <p:sp>
        <p:nvSpPr>
          <p:cNvPr id="7" name="TextBox 6">
            <a:extLst>
              <a:ext uri="{FF2B5EF4-FFF2-40B4-BE49-F238E27FC236}">
                <a16:creationId xmlns:a16="http://schemas.microsoft.com/office/drawing/2014/main" id="{9500F316-91EE-36A3-B1D1-BB8095C3124C}"/>
              </a:ext>
            </a:extLst>
          </p:cNvPr>
          <p:cNvSpPr txBox="1"/>
          <p:nvPr/>
        </p:nvSpPr>
        <p:spPr>
          <a:xfrm>
            <a:off x="7357018" y="4790342"/>
            <a:ext cx="3427447" cy="338554"/>
          </a:xfrm>
          <a:prstGeom prst="rect">
            <a:avLst/>
          </a:prstGeom>
          <a:noFill/>
        </p:spPr>
        <p:txBody>
          <a:bodyPr wrap="square" rtlCol="0">
            <a:spAutoFit/>
          </a:bodyPr>
          <a:lstStyle/>
          <a:p>
            <a:r>
              <a:rPr lang="en-US" sz="1600"/>
              <a:t>Transmission/Reflection Coefficients</a:t>
            </a:r>
          </a:p>
        </p:txBody>
      </p:sp>
      <p:graphicFrame>
        <p:nvGraphicFramePr>
          <p:cNvPr id="8" name="Object 7">
            <a:extLst>
              <a:ext uri="{FF2B5EF4-FFF2-40B4-BE49-F238E27FC236}">
                <a16:creationId xmlns:a16="http://schemas.microsoft.com/office/drawing/2014/main" id="{0C27FE8C-2484-1918-35A0-BD5A2105FF65}"/>
              </a:ext>
            </a:extLst>
          </p:cNvPr>
          <p:cNvGraphicFramePr>
            <a:graphicFrameLocks noChangeAspect="1"/>
          </p:cNvGraphicFramePr>
          <p:nvPr>
            <p:extLst>
              <p:ext uri="{D42A27DB-BD31-4B8C-83A1-F6EECF244321}">
                <p14:modId xmlns:p14="http://schemas.microsoft.com/office/powerpoint/2010/main" val="2343089701"/>
              </p:ext>
            </p:extLst>
          </p:nvPr>
        </p:nvGraphicFramePr>
        <p:xfrm>
          <a:off x="281770" y="6371866"/>
          <a:ext cx="2430463" cy="436563"/>
        </p:xfrm>
        <a:graphic>
          <a:graphicData uri="http://schemas.openxmlformats.org/presentationml/2006/ole">
            <mc:AlternateContent xmlns:mc="http://schemas.openxmlformats.org/markup-compatibility/2006">
              <mc:Choice xmlns:v="urn:schemas-microsoft-com:vml" Requires="v">
                <p:oleObj name="Equation" r:id="rId35" imgW="2431034" imgH="435864" progId="Equation.DSMT4">
                  <p:embed/>
                </p:oleObj>
              </mc:Choice>
              <mc:Fallback>
                <p:oleObj name="Equation" r:id="rId35" imgW="2431034" imgH="435864" progId="Equation.DSMT4">
                  <p:embed/>
                  <p:pic>
                    <p:nvPicPr>
                      <p:cNvPr id="0" name=""/>
                      <p:cNvPicPr/>
                      <p:nvPr/>
                    </p:nvPicPr>
                    <p:blipFill>
                      <a:blip r:embed="rId36"/>
                      <a:stretch>
                        <a:fillRect/>
                      </a:stretch>
                    </p:blipFill>
                    <p:spPr>
                      <a:xfrm>
                        <a:off x="281770" y="6371866"/>
                        <a:ext cx="2430463" cy="436563"/>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37">
            <p14:nvContentPartPr>
              <p14:cNvPr id="13" name="Ink 12">
                <a:extLst>
                  <a:ext uri="{FF2B5EF4-FFF2-40B4-BE49-F238E27FC236}">
                    <a16:creationId xmlns:a16="http://schemas.microsoft.com/office/drawing/2014/main" id="{9C87E93E-A116-4E5D-8D22-239A5C137126}"/>
                  </a:ext>
                </a:extLst>
              </p14:cNvPr>
              <p14:cNvContentPartPr/>
              <p14:nvPr/>
            </p14:nvContentPartPr>
            <p14:xfrm rot="20083778">
              <a:off x="1990848" y="4643443"/>
              <a:ext cx="1300320" cy="821160"/>
            </p14:xfrm>
          </p:contentPart>
        </mc:Choice>
        <mc:Fallback xmlns="">
          <p:pic>
            <p:nvPicPr>
              <p:cNvPr id="13" name="Ink 12">
                <a:extLst>
                  <a:ext uri="{FF2B5EF4-FFF2-40B4-BE49-F238E27FC236}">
                    <a16:creationId xmlns:a16="http://schemas.microsoft.com/office/drawing/2014/main" id="{9C87E93E-A116-4E5D-8D22-239A5C137126}"/>
                  </a:ext>
                </a:extLst>
              </p:cNvPr>
              <p:cNvPicPr/>
              <p:nvPr/>
            </p:nvPicPr>
            <p:blipFill>
              <a:blip r:embed="rId38"/>
              <a:stretch>
                <a:fillRect/>
              </a:stretch>
            </p:blipFill>
            <p:spPr>
              <a:xfrm rot="20083778">
                <a:off x="1981846" y="4634443"/>
                <a:ext cx="1317965" cy="838800"/>
              </a:xfrm>
              <a:prstGeom prst="rect">
                <a:avLst/>
              </a:prstGeom>
            </p:spPr>
          </p:pic>
        </mc:Fallback>
      </mc:AlternateContent>
      <p:sp>
        <p:nvSpPr>
          <p:cNvPr id="14" name="TextBox 13">
            <a:extLst>
              <a:ext uri="{FF2B5EF4-FFF2-40B4-BE49-F238E27FC236}">
                <a16:creationId xmlns:a16="http://schemas.microsoft.com/office/drawing/2014/main" id="{25995356-56CB-4936-965C-252386912C0F}"/>
              </a:ext>
            </a:extLst>
          </p:cNvPr>
          <p:cNvSpPr txBox="1"/>
          <p:nvPr/>
        </p:nvSpPr>
        <p:spPr>
          <a:xfrm>
            <a:off x="2473079" y="4072281"/>
            <a:ext cx="3740639" cy="338554"/>
          </a:xfrm>
          <a:prstGeom prst="rect">
            <a:avLst/>
          </a:prstGeom>
          <a:noFill/>
        </p:spPr>
        <p:txBody>
          <a:bodyPr wrap="none" rtlCol="0">
            <a:spAutoFit/>
          </a:bodyPr>
          <a:lstStyle/>
          <a:p>
            <a:r>
              <a:rPr lang="en-US" sz="1600"/>
              <a:t>Leaving out magnetic field induced current</a:t>
            </a:r>
            <a:endParaRPr lang="en-US"/>
          </a:p>
        </p:txBody>
      </p:sp>
      <p:graphicFrame>
        <p:nvGraphicFramePr>
          <p:cNvPr id="16" name="Object 15">
            <a:extLst>
              <a:ext uri="{FF2B5EF4-FFF2-40B4-BE49-F238E27FC236}">
                <a16:creationId xmlns:a16="http://schemas.microsoft.com/office/drawing/2014/main" id="{95EE36AD-14B1-E9BB-7804-BF5161A29DC5}"/>
              </a:ext>
            </a:extLst>
          </p:cNvPr>
          <p:cNvGraphicFramePr>
            <a:graphicFrameLocks noChangeAspect="1"/>
          </p:cNvGraphicFramePr>
          <p:nvPr>
            <p:extLst>
              <p:ext uri="{D42A27DB-BD31-4B8C-83A1-F6EECF244321}">
                <p14:modId xmlns:p14="http://schemas.microsoft.com/office/powerpoint/2010/main" val="77579172"/>
              </p:ext>
            </p:extLst>
          </p:nvPr>
        </p:nvGraphicFramePr>
        <p:xfrm>
          <a:off x="282804" y="4184699"/>
          <a:ext cx="1679438" cy="486153"/>
        </p:xfrm>
        <a:graphic>
          <a:graphicData uri="http://schemas.openxmlformats.org/presentationml/2006/ole">
            <mc:AlternateContent xmlns:mc="http://schemas.openxmlformats.org/markup-compatibility/2006">
              <mc:Choice xmlns:v="urn:schemas-microsoft-com:vml" Requires="v">
                <p:oleObj name="Equation" r:id="rId39" imgW="1447800" imgH="419100" progId="Equation.DSMT4">
                  <p:embed/>
                </p:oleObj>
              </mc:Choice>
              <mc:Fallback>
                <p:oleObj name="Equation" r:id="rId39" imgW="1447800" imgH="419100" progId="Equation.DSMT4">
                  <p:embed/>
                  <p:pic>
                    <p:nvPicPr>
                      <p:cNvPr id="0" name="Object 1"/>
                      <p:cNvPicPr>
                        <a:picLocks noChangeAspect="1" noChangeArrowheads="1"/>
                      </p:cNvPicPr>
                      <p:nvPr/>
                    </p:nvPicPr>
                    <p:blipFill>
                      <a:blip r:embed="rId40">
                        <a:extLst>
                          <a:ext uri="{28A0092B-C50C-407E-A947-70E740481C1C}">
                            <a14:useLocalDpi xmlns:a14="http://schemas.microsoft.com/office/drawing/2010/main" val="0"/>
                          </a:ext>
                        </a:extLst>
                      </a:blip>
                      <a:srcRect/>
                      <a:stretch>
                        <a:fillRect/>
                      </a:stretch>
                    </p:blipFill>
                    <p:spPr bwMode="auto">
                      <a:xfrm>
                        <a:off x="282804" y="4184699"/>
                        <a:ext cx="1679438" cy="486153"/>
                      </a:xfrm>
                      <a:prstGeom prst="rect">
                        <a:avLst/>
                      </a:prstGeom>
                      <a:noFill/>
                    </p:spPr>
                  </p:pic>
                </p:oleObj>
              </mc:Fallback>
            </mc:AlternateContent>
          </a:graphicData>
        </a:graphic>
      </p:graphicFrame>
    </p:spTree>
    <p:extLst>
      <p:ext uri="{BB962C8B-B14F-4D97-AF65-F5344CB8AC3E}">
        <p14:creationId xmlns:p14="http://schemas.microsoft.com/office/powerpoint/2010/main" val="220957133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AC20CC-D074-4FF2-B8E9-34E530EFBE0E}"/>
              </a:ext>
            </a:extLst>
          </p:cNvPr>
          <p:cNvSpPr>
            <a:spLocks noGrp="1"/>
          </p:cNvSpPr>
          <p:nvPr>
            <p:ph type="ctrTitle"/>
          </p:nvPr>
        </p:nvSpPr>
        <p:spPr>
          <a:xfrm>
            <a:off x="2445926" y="119817"/>
            <a:ext cx="7835086" cy="695286"/>
          </a:xfrm>
        </p:spPr>
        <p:txBody>
          <a:bodyPr>
            <a:normAutofit/>
          </a:bodyPr>
          <a:lstStyle/>
          <a:p>
            <a:r>
              <a:rPr lang="en-US" sz="3600" b="1" u="sng">
                <a:latin typeface="+mn-lt"/>
              </a:rPr>
              <a:t>Metal-Insulator EB(t) (</a:t>
            </a:r>
            <a:r>
              <a:rPr lang="el-GR" sz="3600" b="1" u="sng">
                <a:latin typeface="+mn-lt"/>
              </a:rPr>
              <a:t>σ</a:t>
            </a:r>
            <a:r>
              <a:rPr lang="en-US" sz="3600" b="1" u="sng">
                <a:latin typeface="+mn-lt"/>
              </a:rPr>
              <a:t> = const)</a:t>
            </a:r>
          </a:p>
        </p:txBody>
      </p:sp>
      <p:sp>
        <p:nvSpPr>
          <p:cNvPr id="3" name="TextBox 2">
            <a:extLst>
              <a:ext uri="{FF2B5EF4-FFF2-40B4-BE49-F238E27FC236}">
                <a16:creationId xmlns:a16="http://schemas.microsoft.com/office/drawing/2014/main" id="{66CF6FCD-E4FE-463F-80F2-94101EA2DCA2}"/>
              </a:ext>
            </a:extLst>
          </p:cNvPr>
          <p:cNvSpPr txBox="1"/>
          <p:nvPr/>
        </p:nvSpPr>
        <p:spPr>
          <a:xfrm flipH="1">
            <a:off x="287884" y="990811"/>
            <a:ext cx="8384775" cy="369332"/>
          </a:xfrm>
          <a:prstGeom prst="rect">
            <a:avLst/>
          </a:prstGeom>
          <a:noFill/>
        </p:spPr>
        <p:txBody>
          <a:bodyPr wrap="square" rtlCol="0">
            <a:spAutoFit/>
          </a:bodyPr>
          <a:lstStyle/>
          <a:p>
            <a:r>
              <a:rPr lang="en-US"/>
              <a:t>Now let’s consider propagation of fields through metals (not </a:t>
            </a:r>
            <a:r>
              <a:rPr lang="en-US" i="1"/>
              <a:t>perfect</a:t>
            </a:r>
            <a:r>
              <a:rPr lang="en-US"/>
              <a:t> metals per se’).  </a:t>
            </a:r>
          </a:p>
        </p:txBody>
      </p:sp>
      <p:pic>
        <p:nvPicPr>
          <p:cNvPr id="20" name="Picture 19">
            <a:extLst>
              <a:ext uri="{FF2B5EF4-FFF2-40B4-BE49-F238E27FC236}">
                <a16:creationId xmlns:a16="http://schemas.microsoft.com/office/drawing/2014/main" id="{F06CCBDE-A262-4203-BBBB-F2A2E266E133}"/>
              </a:ext>
            </a:extLst>
          </p:cNvPr>
          <p:cNvPicPr>
            <a:picLocks noChangeAspect="1"/>
          </p:cNvPicPr>
          <p:nvPr/>
        </p:nvPicPr>
        <p:blipFill>
          <a:blip r:embed="rId2"/>
          <a:stretch>
            <a:fillRect/>
          </a:stretch>
        </p:blipFill>
        <p:spPr>
          <a:xfrm>
            <a:off x="287884" y="2486437"/>
            <a:ext cx="3657602" cy="1352462"/>
          </a:xfrm>
          <a:prstGeom prst="rect">
            <a:avLst/>
          </a:prstGeom>
        </p:spPr>
      </p:pic>
      <p:graphicFrame>
        <p:nvGraphicFramePr>
          <p:cNvPr id="21" name="Object 20">
            <a:extLst>
              <a:ext uri="{FF2B5EF4-FFF2-40B4-BE49-F238E27FC236}">
                <a16:creationId xmlns:a16="http://schemas.microsoft.com/office/drawing/2014/main" id="{53208D67-3737-4681-BE01-EC1E17FE3717}"/>
              </a:ext>
            </a:extLst>
          </p:cNvPr>
          <p:cNvGraphicFramePr>
            <a:graphicFrameLocks noChangeAspect="1"/>
          </p:cNvGraphicFramePr>
          <p:nvPr>
            <p:extLst>
              <p:ext uri="{D42A27DB-BD31-4B8C-83A1-F6EECF244321}">
                <p14:modId xmlns:p14="http://schemas.microsoft.com/office/powerpoint/2010/main" val="1517886868"/>
              </p:ext>
            </p:extLst>
          </p:nvPr>
        </p:nvGraphicFramePr>
        <p:xfrm>
          <a:off x="381223" y="1815664"/>
          <a:ext cx="4800691" cy="357541"/>
        </p:xfrm>
        <a:graphic>
          <a:graphicData uri="http://schemas.openxmlformats.org/presentationml/2006/ole">
            <mc:AlternateContent xmlns:mc="http://schemas.openxmlformats.org/markup-compatibility/2006">
              <mc:Choice xmlns:v="urn:schemas-microsoft-com:vml" Requires="v">
                <p:oleObj name="Equation" r:id="rId3" imgW="3797300" imgH="279400" progId="Equation.DSMT4">
                  <p:embed/>
                </p:oleObj>
              </mc:Choice>
              <mc:Fallback>
                <p:oleObj name="Equation" r:id="rId3" imgW="3797300" imgH="279400" progId="Equation.DSMT4">
                  <p:embed/>
                  <p:pic>
                    <p:nvPicPr>
                      <p:cNvPr id="21" name="Object 20">
                        <a:extLst>
                          <a:ext uri="{FF2B5EF4-FFF2-40B4-BE49-F238E27FC236}">
                            <a16:creationId xmlns:a16="http://schemas.microsoft.com/office/drawing/2014/main" id="{53208D67-3737-4681-BE01-EC1E17FE371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223" y="1815664"/>
                        <a:ext cx="4800691" cy="357541"/>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5">
            <p14:nvContentPartPr>
              <p14:cNvPr id="22" name="Ink 21">
                <a:extLst>
                  <a:ext uri="{FF2B5EF4-FFF2-40B4-BE49-F238E27FC236}">
                    <a16:creationId xmlns:a16="http://schemas.microsoft.com/office/drawing/2014/main" id="{20B15850-C817-4B29-B4F5-4DBAABB2F5A3}"/>
                  </a:ext>
                </a:extLst>
              </p14:cNvPr>
              <p14:cNvContentPartPr/>
              <p14:nvPr/>
            </p14:nvContentPartPr>
            <p14:xfrm>
              <a:off x="1512132" y="2238191"/>
              <a:ext cx="915120" cy="372600"/>
            </p14:xfrm>
          </p:contentPart>
        </mc:Choice>
        <mc:Fallback xmlns="">
          <p:pic>
            <p:nvPicPr>
              <p:cNvPr id="22" name="Ink 21">
                <a:extLst>
                  <a:ext uri="{FF2B5EF4-FFF2-40B4-BE49-F238E27FC236}">
                    <a16:creationId xmlns:a16="http://schemas.microsoft.com/office/drawing/2014/main" id="{20B15850-C817-4B29-B4F5-4DBAABB2F5A3}"/>
                  </a:ext>
                </a:extLst>
              </p:cNvPr>
              <p:cNvPicPr/>
              <p:nvPr/>
            </p:nvPicPr>
            <p:blipFill>
              <a:blip r:embed="rId6"/>
              <a:stretch>
                <a:fillRect/>
              </a:stretch>
            </p:blipFill>
            <p:spPr>
              <a:xfrm>
                <a:off x="1494132" y="2220208"/>
                <a:ext cx="950760" cy="408206"/>
              </a:xfrm>
              <a:prstGeom prst="rect">
                <a:avLst/>
              </a:prstGeom>
            </p:spPr>
          </p:pic>
        </mc:Fallback>
      </mc:AlternateContent>
      <p:graphicFrame>
        <p:nvGraphicFramePr>
          <p:cNvPr id="23" name="Object 22">
            <a:extLst>
              <a:ext uri="{FF2B5EF4-FFF2-40B4-BE49-F238E27FC236}">
                <a16:creationId xmlns:a16="http://schemas.microsoft.com/office/drawing/2014/main" id="{1FFB9F1D-E822-4CCB-B6AB-8A0D4A97FFFB}"/>
              </a:ext>
            </a:extLst>
          </p:cNvPr>
          <p:cNvGraphicFramePr>
            <a:graphicFrameLocks noChangeAspect="1"/>
          </p:cNvGraphicFramePr>
          <p:nvPr>
            <p:extLst>
              <p:ext uri="{D42A27DB-BD31-4B8C-83A1-F6EECF244321}">
                <p14:modId xmlns:p14="http://schemas.microsoft.com/office/powerpoint/2010/main" val="3460892821"/>
              </p:ext>
            </p:extLst>
          </p:nvPr>
        </p:nvGraphicFramePr>
        <p:xfrm>
          <a:off x="4441818" y="2368329"/>
          <a:ext cx="2321351" cy="374275"/>
        </p:xfrm>
        <a:graphic>
          <a:graphicData uri="http://schemas.openxmlformats.org/presentationml/2006/ole">
            <mc:AlternateContent xmlns:mc="http://schemas.openxmlformats.org/markup-compatibility/2006">
              <mc:Choice xmlns:v="urn:schemas-microsoft-com:vml" Requires="v">
                <p:oleObj name="Equation" r:id="rId7" imgW="1752600" imgH="279400" progId="Equation.DSMT4">
                  <p:embed/>
                </p:oleObj>
              </mc:Choice>
              <mc:Fallback>
                <p:oleObj name="Equation" r:id="rId7" imgW="1752600" imgH="279400" progId="Equation.DSMT4">
                  <p:embed/>
                  <p:pic>
                    <p:nvPicPr>
                      <p:cNvPr id="23" name="Object 22">
                        <a:extLst>
                          <a:ext uri="{FF2B5EF4-FFF2-40B4-BE49-F238E27FC236}">
                            <a16:creationId xmlns:a16="http://schemas.microsoft.com/office/drawing/2014/main" id="{1FFB9F1D-E822-4CCB-B6AB-8A0D4A97FFFB}"/>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441818" y="2368329"/>
                        <a:ext cx="2321351" cy="374275"/>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9">
            <p14:nvContentPartPr>
              <p14:cNvPr id="24" name="Ink 23">
                <a:extLst>
                  <a:ext uri="{FF2B5EF4-FFF2-40B4-BE49-F238E27FC236}">
                    <a16:creationId xmlns:a16="http://schemas.microsoft.com/office/drawing/2014/main" id="{6E7C3A4B-7F31-4105-A808-D179B1548920}"/>
                  </a:ext>
                </a:extLst>
              </p14:cNvPr>
              <p14:cNvContentPartPr/>
              <p14:nvPr/>
            </p14:nvContentPartPr>
            <p14:xfrm>
              <a:off x="4010172" y="2774591"/>
              <a:ext cx="700920" cy="463320"/>
            </p14:xfrm>
          </p:contentPart>
        </mc:Choice>
        <mc:Fallback xmlns="">
          <p:pic>
            <p:nvPicPr>
              <p:cNvPr id="24" name="Ink 23">
                <a:extLst>
                  <a:ext uri="{FF2B5EF4-FFF2-40B4-BE49-F238E27FC236}">
                    <a16:creationId xmlns:a16="http://schemas.microsoft.com/office/drawing/2014/main" id="{6E7C3A4B-7F31-4105-A808-D179B1548920}"/>
                  </a:ext>
                </a:extLst>
              </p:cNvPr>
              <p:cNvPicPr/>
              <p:nvPr/>
            </p:nvPicPr>
            <p:blipFill>
              <a:blip r:embed="rId10"/>
              <a:stretch>
                <a:fillRect/>
              </a:stretch>
            </p:blipFill>
            <p:spPr>
              <a:xfrm>
                <a:off x="3992172" y="2756577"/>
                <a:ext cx="736560" cy="498988"/>
              </a:xfrm>
              <a:prstGeom prst="rect">
                <a:avLst/>
              </a:prstGeom>
            </p:spPr>
          </p:pic>
        </mc:Fallback>
      </mc:AlternateContent>
      <p:graphicFrame>
        <p:nvGraphicFramePr>
          <p:cNvPr id="8" name="Object 7">
            <a:extLst>
              <a:ext uri="{FF2B5EF4-FFF2-40B4-BE49-F238E27FC236}">
                <a16:creationId xmlns:a16="http://schemas.microsoft.com/office/drawing/2014/main" id="{B73BCAD7-2DD0-4C3A-9F3E-EFCCBA9123E5}"/>
              </a:ext>
            </a:extLst>
          </p:cNvPr>
          <p:cNvGraphicFramePr>
            <a:graphicFrameLocks noChangeAspect="1"/>
          </p:cNvGraphicFramePr>
          <p:nvPr>
            <p:extLst>
              <p:ext uri="{D42A27DB-BD31-4B8C-83A1-F6EECF244321}">
                <p14:modId xmlns:p14="http://schemas.microsoft.com/office/powerpoint/2010/main" val="2839873909"/>
              </p:ext>
            </p:extLst>
          </p:nvPr>
        </p:nvGraphicFramePr>
        <p:xfrm>
          <a:off x="7196204" y="2610791"/>
          <a:ext cx="4438619" cy="780025"/>
        </p:xfrm>
        <a:graphic>
          <a:graphicData uri="http://schemas.openxmlformats.org/presentationml/2006/ole">
            <mc:AlternateContent xmlns:mc="http://schemas.openxmlformats.org/markup-compatibility/2006">
              <mc:Choice xmlns:v="urn:schemas-microsoft-com:vml" Requires="v">
                <p:oleObj name="Equation" r:id="rId11" imgW="3556000" imgH="622300" progId="Equation.DSMT4">
                  <p:embed/>
                </p:oleObj>
              </mc:Choice>
              <mc:Fallback>
                <p:oleObj name="Equation" r:id="rId11" imgW="3556000" imgH="622300" progId="Equation.DSMT4">
                  <p:embed/>
                  <p:pic>
                    <p:nvPicPr>
                      <p:cNvPr id="8" name="Object 7">
                        <a:extLst>
                          <a:ext uri="{FF2B5EF4-FFF2-40B4-BE49-F238E27FC236}">
                            <a16:creationId xmlns:a16="http://schemas.microsoft.com/office/drawing/2014/main" id="{B73BCAD7-2DD0-4C3A-9F3E-EFCCBA9123E5}"/>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196204" y="2610791"/>
                        <a:ext cx="4438619" cy="780025"/>
                      </a:xfrm>
                      <a:prstGeom prst="rect">
                        <a:avLst/>
                      </a:prstGeom>
                      <a:solidFill>
                        <a:srgbClr val="CCFFCC"/>
                      </a:solidFill>
                    </p:spPr>
                  </p:pic>
                </p:oleObj>
              </mc:Fallback>
            </mc:AlternateContent>
          </a:graphicData>
        </a:graphic>
      </p:graphicFrame>
      <p:graphicFrame>
        <p:nvGraphicFramePr>
          <p:cNvPr id="30" name="Object 29">
            <a:extLst>
              <a:ext uri="{FF2B5EF4-FFF2-40B4-BE49-F238E27FC236}">
                <a16:creationId xmlns:a16="http://schemas.microsoft.com/office/drawing/2014/main" id="{591DBEBD-9F45-4F9B-8092-5F7E42B71B36}"/>
              </a:ext>
            </a:extLst>
          </p:cNvPr>
          <p:cNvGraphicFramePr>
            <a:graphicFrameLocks noChangeAspect="1"/>
          </p:cNvGraphicFramePr>
          <p:nvPr>
            <p:extLst>
              <p:ext uri="{D42A27DB-BD31-4B8C-83A1-F6EECF244321}">
                <p14:modId xmlns:p14="http://schemas.microsoft.com/office/powerpoint/2010/main" val="3892120235"/>
              </p:ext>
            </p:extLst>
          </p:nvPr>
        </p:nvGraphicFramePr>
        <p:xfrm>
          <a:off x="7196204" y="1634535"/>
          <a:ext cx="2984096" cy="733794"/>
        </p:xfrm>
        <a:graphic>
          <a:graphicData uri="http://schemas.openxmlformats.org/presentationml/2006/ole">
            <mc:AlternateContent xmlns:mc="http://schemas.openxmlformats.org/markup-compatibility/2006">
              <mc:Choice xmlns:v="urn:schemas-microsoft-com:vml" Requires="v">
                <p:oleObj name="Equation" r:id="rId13" imgW="2324100" imgH="571500" progId="Equation.DSMT4">
                  <p:embed/>
                </p:oleObj>
              </mc:Choice>
              <mc:Fallback>
                <p:oleObj name="Equation" r:id="rId13" imgW="2324100" imgH="571500" progId="Equation.DSMT4">
                  <p:embed/>
                  <p:pic>
                    <p:nvPicPr>
                      <p:cNvPr id="30" name="Object 29">
                        <a:extLst>
                          <a:ext uri="{FF2B5EF4-FFF2-40B4-BE49-F238E27FC236}">
                            <a16:creationId xmlns:a16="http://schemas.microsoft.com/office/drawing/2014/main" id="{591DBEBD-9F45-4F9B-8092-5F7E42B71B36}"/>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196204" y="1634535"/>
                        <a:ext cx="2984096" cy="733794"/>
                      </a:xfrm>
                      <a:prstGeom prst="rect">
                        <a:avLst/>
                      </a:prstGeom>
                      <a:solidFill>
                        <a:srgbClr val="CCFFCC"/>
                      </a:solidFill>
                    </p:spPr>
                  </p:pic>
                </p:oleObj>
              </mc:Fallback>
            </mc:AlternateContent>
          </a:graphicData>
        </a:graphic>
      </p:graphicFrame>
      <p:graphicFrame>
        <p:nvGraphicFramePr>
          <p:cNvPr id="32" name="Object 31">
            <a:extLst>
              <a:ext uri="{FF2B5EF4-FFF2-40B4-BE49-F238E27FC236}">
                <a16:creationId xmlns:a16="http://schemas.microsoft.com/office/drawing/2014/main" id="{78024DBD-1D69-46FA-BDED-B21EFE63E8C8}"/>
              </a:ext>
            </a:extLst>
          </p:cNvPr>
          <p:cNvGraphicFramePr>
            <a:graphicFrameLocks noChangeAspect="1"/>
          </p:cNvGraphicFramePr>
          <p:nvPr>
            <p:extLst>
              <p:ext uri="{D42A27DB-BD31-4B8C-83A1-F6EECF244321}">
                <p14:modId xmlns:p14="http://schemas.microsoft.com/office/powerpoint/2010/main" val="1743824230"/>
              </p:ext>
            </p:extLst>
          </p:nvPr>
        </p:nvGraphicFramePr>
        <p:xfrm>
          <a:off x="211903" y="4110650"/>
          <a:ext cx="2579687" cy="614362"/>
        </p:xfrm>
        <a:graphic>
          <a:graphicData uri="http://schemas.openxmlformats.org/presentationml/2006/ole">
            <mc:AlternateContent xmlns:mc="http://schemas.openxmlformats.org/markup-compatibility/2006">
              <mc:Choice xmlns:v="urn:schemas-microsoft-com:vml" Requires="v">
                <p:oleObj name="Equation" r:id="rId15" imgW="1650960" imgH="393480" progId="Equation.DSMT4">
                  <p:embed/>
                </p:oleObj>
              </mc:Choice>
              <mc:Fallback>
                <p:oleObj name="Equation" r:id="rId15" imgW="1650960" imgH="393480" progId="Equation.DSMT4">
                  <p:embed/>
                  <p:pic>
                    <p:nvPicPr>
                      <p:cNvPr id="32" name="Object 31">
                        <a:extLst>
                          <a:ext uri="{FF2B5EF4-FFF2-40B4-BE49-F238E27FC236}">
                            <a16:creationId xmlns:a16="http://schemas.microsoft.com/office/drawing/2014/main" id="{78024DBD-1D69-46FA-BDED-B21EFE63E8C8}"/>
                          </a:ext>
                        </a:extLst>
                      </p:cNvPr>
                      <p:cNvPicPr>
                        <a:picLocks noChangeAspect="1" noChangeArrowheads="1"/>
                      </p:cNvPicPr>
                      <p:nvPr/>
                    </p:nvPicPr>
                    <p:blipFill>
                      <a:blip r:embed="rId16"/>
                      <a:srcRect/>
                      <a:stretch>
                        <a:fillRect/>
                      </a:stretch>
                    </p:blipFill>
                    <p:spPr bwMode="auto">
                      <a:xfrm>
                        <a:off x="211903" y="4110650"/>
                        <a:ext cx="2579687" cy="614362"/>
                      </a:xfrm>
                      <a:prstGeom prst="rect">
                        <a:avLst/>
                      </a:prstGeom>
                      <a:solidFill>
                        <a:srgbClr val="CCFFCC"/>
                      </a:solidFill>
                    </p:spPr>
                  </p:pic>
                </p:oleObj>
              </mc:Fallback>
            </mc:AlternateContent>
          </a:graphicData>
        </a:graphic>
      </p:graphicFrame>
      <p:graphicFrame>
        <p:nvGraphicFramePr>
          <p:cNvPr id="34" name="Object 33">
            <a:extLst>
              <a:ext uri="{FF2B5EF4-FFF2-40B4-BE49-F238E27FC236}">
                <a16:creationId xmlns:a16="http://schemas.microsoft.com/office/drawing/2014/main" id="{CEB1D52D-3A79-4182-951C-28393E0B2925}"/>
              </a:ext>
            </a:extLst>
          </p:cNvPr>
          <p:cNvGraphicFramePr>
            <a:graphicFrameLocks noChangeAspect="1"/>
          </p:cNvGraphicFramePr>
          <p:nvPr>
            <p:extLst>
              <p:ext uri="{D42A27DB-BD31-4B8C-83A1-F6EECF244321}">
                <p14:modId xmlns:p14="http://schemas.microsoft.com/office/powerpoint/2010/main" val="1200930084"/>
              </p:ext>
            </p:extLst>
          </p:nvPr>
        </p:nvGraphicFramePr>
        <p:xfrm>
          <a:off x="3342103" y="4087145"/>
          <a:ext cx="3303587" cy="777875"/>
        </p:xfrm>
        <a:graphic>
          <a:graphicData uri="http://schemas.openxmlformats.org/presentationml/2006/ole">
            <mc:AlternateContent xmlns:mc="http://schemas.openxmlformats.org/markup-compatibility/2006">
              <mc:Choice xmlns:v="urn:schemas-microsoft-com:vml" Requires="v">
                <p:oleObj name="Equation" r:id="rId17" imgW="2260440" imgH="533160" progId="Equation.DSMT4">
                  <p:embed/>
                </p:oleObj>
              </mc:Choice>
              <mc:Fallback>
                <p:oleObj name="Equation" r:id="rId17" imgW="2260440" imgH="533160" progId="Equation.DSMT4">
                  <p:embed/>
                  <p:pic>
                    <p:nvPicPr>
                      <p:cNvPr id="34" name="Object 33">
                        <a:extLst>
                          <a:ext uri="{FF2B5EF4-FFF2-40B4-BE49-F238E27FC236}">
                            <a16:creationId xmlns:a16="http://schemas.microsoft.com/office/drawing/2014/main" id="{CEB1D52D-3A79-4182-951C-28393E0B2925}"/>
                          </a:ext>
                        </a:extLst>
                      </p:cNvPr>
                      <p:cNvPicPr>
                        <a:picLocks noChangeAspect="1" noChangeArrowheads="1"/>
                      </p:cNvPicPr>
                      <p:nvPr/>
                    </p:nvPicPr>
                    <p:blipFill>
                      <a:blip r:embed="rId18"/>
                      <a:srcRect/>
                      <a:stretch>
                        <a:fillRect/>
                      </a:stretch>
                    </p:blipFill>
                    <p:spPr bwMode="auto">
                      <a:xfrm>
                        <a:off x="3342103" y="4087145"/>
                        <a:ext cx="3303587" cy="777875"/>
                      </a:xfrm>
                      <a:prstGeom prst="rect">
                        <a:avLst/>
                      </a:prstGeom>
                      <a:solidFill>
                        <a:srgbClr val="CCFFCC"/>
                      </a:solidFill>
                    </p:spPr>
                  </p:pic>
                </p:oleObj>
              </mc:Fallback>
            </mc:AlternateContent>
          </a:graphicData>
        </a:graphic>
      </p:graphicFrame>
      <mc:AlternateContent xmlns:mc="http://schemas.openxmlformats.org/markup-compatibility/2006" xmlns:p14="http://schemas.microsoft.com/office/powerpoint/2010/main" xmlns:aink="http://schemas.microsoft.com/office/drawing/2016/ink">
        <mc:Choice Requires="p14 aink">
          <p:contentPart p14:bwMode="auto" r:id="rId19">
            <p14:nvContentPartPr>
              <p14:cNvPr id="45" name="Ink 44">
                <a:extLst>
                  <a:ext uri="{FF2B5EF4-FFF2-40B4-BE49-F238E27FC236}">
                    <a16:creationId xmlns:a16="http://schemas.microsoft.com/office/drawing/2014/main" id="{D876D028-F940-4C48-B88A-19F84318901D}"/>
                  </a:ext>
                </a:extLst>
              </p14:cNvPr>
              <p14:cNvContentPartPr/>
              <p14:nvPr/>
            </p14:nvContentPartPr>
            <p14:xfrm>
              <a:off x="2751113" y="1805012"/>
              <a:ext cx="97560" cy="183960"/>
            </p14:xfrm>
          </p:contentPart>
        </mc:Choice>
        <mc:Fallback xmlns="">
          <p:pic>
            <p:nvPicPr>
              <p:cNvPr id="45" name="Ink 44">
                <a:extLst>
                  <a:ext uri="{FF2B5EF4-FFF2-40B4-BE49-F238E27FC236}">
                    <a16:creationId xmlns:a16="http://schemas.microsoft.com/office/drawing/2014/main" id="{D876D028-F940-4C48-B88A-19F84318901D}"/>
                  </a:ext>
                </a:extLst>
              </p:cNvPr>
              <p:cNvPicPr/>
              <p:nvPr/>
            </p:nvPicPr>
            <p:blipFill>
              <a:blip r:embed="rId20"/>
              <a:stretch>
                <a:fillRect/>
              </a:stretch>
            </p:blipFill>
            <p:spPr>
              <a:xfrm>
                <a:off x="2688113" y="1427012"/>
                <a:ext cx="223200" cy="9396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1">
            <p14:nvContentPartPr>
              <p14:cNvPr id="46" name="Ink 45">
                <a:extLst>
                  <a:ext uri="{FF2B5EF4-FFF2-40B4-BE49-F238E27FC236}">
                    <a16:creationId xmlns:a16="http://schemas.microsoft.com/office/drawing/2014/main" id="{3DCADB31-9A70-46E3-94DD-B3B0D28D2F41}"/>
                  </a:ext>
                </a:extLst>
              </p14:cNvPr>
              <p14:cNvContentPartPr/>
              <p14:nvPr/>
            </p14:nvContentPartPr>
            <p14:xfrm>
              <a:off x="4457153" y="1782692"/>
              <a:ext cx="134640" cy="187920"/>
            </p14:xfrm>
          </p:contentPart>
        </mc:Choice>
        <mc:Fallback xmlns="">
          <p:pic>
            <p:nvPicPr>
              <p:cNvPr id="46" name="Ink 45">
                <a:extLst>
                  <a:ext uri="{FF2B5EF4-FFF2-40B4-BE49-F238E27FC236}">
                    <a16:creationId xmlns:a16="http://schemas.microsoft.com/office/drawing/2014/main" id="{3DCADB31-9A70-46E3-94DD-B3B0D28D2F41}"/>
                  </a:ext>
                </a:extLst>
              </p:cNvPr>
              <p:cNvPicPr/>
              <p:nvPr/>
            </p:nvPicPr>
            <p:blipFill>
              <a:blip r:embed="rId22"/>
              <a:stretch>
                <a:fillRect/>
              </a:stretch>
            </p:blipFill>
            <p:spPr>
              <a:xfrm>
                <a:off x="4394321" y="1404692"/>
                <a:ext cx="259945" cy="94356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3">
            <p14:nvContentPartPr>
              <p14:cNvPr id="47" name="Ink 46">
                <a:extLst>
                  <a:ext uri="{FF2B5EF4-FFF2-40B4-BE49-F238E27FC236}">
                    <a16:creationId xmlns:a16="http://schemas.microsoft.com/office/drawing/2014/main" id="{CB49BC28-4968-4311-B052-F00E8E5B1F91}"/>
                  </a:ext>
                </a:extLst>
              </p14:cNvPr>
              <p14:cNvContentPartPr/>
              <p14:nvPr/>
            </p14:nvContentPartPr>
            <p14:xfrm>
              <a:off x="5959073" y="2307932"/>
              <a:ext cx="150480" cy="253800"/>
            </p14:xfrm>
          </p:contentPart>
        </mc:Choice>
        <mc:Fallback xmlns="">
          <p:pic>
            <p:nvPicPr>
              <p:cNvPr id="47" name="Ink 46">
                <a:extLst>
                  <a:ext uri="{FF2B5EF4-FFF2-40B4-BE49-F238E27FC236}">
                    <a16:creationId xmlns:a16="http://schemas.microsoft.com/office/drawing/2014/main" id="{CB49BC28-4968-4311-B052-F00E8E5B1F91}"/>
                  </a:ext>
                </a:extLst>
              </p:cNvPr>
              <p:cNvPicPr/>
              <p:nvPr/>
            </p:nvPicPr>
            <p:blipFill>
              <a:blip r:embed="rId24"/>
              <a:stretch>
                <a:fillRect/>
              </a:stretch>
            </p:blipFill>
            <p:spPr>
              <a:xfrm>
                <a:off x="5896073" y="1929932"/>
                <a:ext cx="276120" cy="100944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5">
            <p14:nvContentPartPr>
              <p14:cNvPr id="52" name="Ink 51">
                <a:extLst>
                  <a:ext uri="{FF2B5EF4-FFF2-40B4-BE49-F238E27FC236}">
                    <a16:creationId xmlns:a16="http://schemas.microsoft.com/office/drawing/2014/main" id="{B65067EA-F51C-4DED-A618-364DD0054857}"/>
                  </a:ext>
                </a:extLst>
              </p14:cNvPr>
              <p14:cNvContentPartPr/>
              <p14:nvPr/>
            </p14:nvContentPartPr>
            <p14:xfrm>
              <a:off x="2846513" y="1685492"/>
              <a:ext cx="4233240" cy="1092600"/>
            </p14:xfrm>
          </p:contentPart>
        </mc:Choice>
        <mc:Fallback xmlns="">
          <p:pic>
            <p:nvPicPr>
              <p:cNvPr id="52" name="Ink 51">
                <a:extLst>
                  <a:ext uri="{FF2B5EF4-FFF2-40B4-BE49-F238E27FC236}">
                    <a16:creationId xmlns:a16="http://schemas.microsoft.com/office/drawing/2014/main" id="{B65067EA-F51C-4DED-A618-364DD0054857}"/>
                  </a:ext>
                </a:extLst>
              </p:cNvPr>
              <p:cNvPicPr/>
              <p:nvPr/>
            </p:nvPicPr>
            <p:blipFill>
              <a:blip r:embed="rId26"/>
              <a:stretch>
                <a:fillRect/>
              </a:stretch>
            </p:blipFill>
            <p:spPr>
              <a:xfrm>
                <a:off x="2783513" y="1307492"/>
                <a:ext cx="4358880" cy="1848240"/>
              </a:xfrm>
              <a:prstGeom prst="rect">
                <a:avLst/>
              </a:prstGeom>
            </p:spPr>
          </p:pic>
        </mc:Fallback>
      </mc:AlternateContent>
      <p:graphicFrame>
        <p:nvGraphicFramePr>
          <p:cNvPr id="6" name="Object 5">
            <a:extLst>
              <a:ext uri="{FF2B5EF4-FFF2-40B4-BE49-F238E27FC236}">
                <a16:creationId xmlns:a16="http://schemas.microsoft.com/office/drawing/2014/main" id="{23D19157-D5FE-D29D-C45E-324FF7344139}"/>
              </a:ext>
            </a:extLst>
          </p:cNvPr>
          <p:cNvGraphicFramePr>
            <a:graphicFrameLocks noChangeAspect="1"/>
          </p:cNvGraphicFramePr>
          <p:nvPr>
            <p:extLst>
              <p:ext uri="{D42A27DB-BD31-4B8C-83A1-F6EECF244321}">
                <p14:modId xmlns:p14="http://schemas.microsoft.com/office/powerpoint/2010/main" val="1285754591"/>
              </p:ext>
            </p:extLst>
          </p:nvPr>
        </p:nvGraphicFramePr>
        <p:xfrm>
          <a:off x="7196204" y="3616725"/>
          <a:ext cx="4816475" cy="752475"/>
        </p:xfrm>
        <a:graphic>
          <a:graphicData uri="http://schemas.openxmlformats.org/presentationml/2006/ole">
            <mc:AlternateContent xmlns:mc="http://schemas.openxmlformats.org/markup-compatibility/2006">
              <mc:Choice xmlns:v="urn:schemas-microsoft-com:vml" Requires="v">
                <p:oleObj name="Equation" r:id="rId27" imgW="4816009" imgH="753118" progId="Equation.DSMT4">
                  <p:embed/>
                </p:oleObj>
              </mc:Choice>
              <mc:Fallback>
                <p:oleObj name="Equation" r:id="rId27" imgW="4816009" imgH="753118" progId="Equation.DSMT4">
                  <p:embed/>
                  <p:pic>
                    <p:nvPicPr>
                      <p:cNvPr id="0" name=""/>
                      <p:cNvPicPr/>
                      <p:nvPr/>
                    </p:nvPicPr>
                    <p:blipFill>
                      <a:blip r:embed="rId28"/>
                      <a:stretch>
                        <a:fillRect/>
                      </a:stretch>
                    </p:blipFill>
                    <p:spPr>
                      <a:xfrm>
                        <a:off x="7196204" y="3616725"/>
                        <a:ext cx="4816475" cy="752475"/>
                      </a:xfrm>
                      <a:prstGeom prst="rect">
                        <a:avLst/>
                      </a:prstGeom>
                    </p:spPr>
                  </p:pic>
                </p:oleObj>
              </mc:Fallback>
            </mc:AlternateContent>
          </a:graphicData>
        </a:graphic>
      </p:graphicFrame>
      <p:graphicFrame>
        <p:nvGraphicFramePr>
          <p:cNvPr id="7" name="Object 6">
            <a:extLst>
              <a:ext uri="{FF2B5EF4-FFF2-40B4-BE49-F238E27FC236}">
                <a16:creationId xmlns:a16="http://schemas.microsoft.com/office/drawing/2014/main" id="{C3EA8BEB-3BDC-19C5-D9CF-C74C7E4C88E1}"/>
              </a:ext>
            </a:extLst>
          </p:cNvPr>
          <p:cNvGraphicFramePr>
            <a:graphicFrameLocks noChangeAspect="1"/>
          </p:cNvGraphicFramePr>
          <p:nvPr>
            <p:extLst>
              <p:ext uri="{D42A27DB-BD31-4B8C-83A1-F6EECF244321}">
                <p14:modId xmlns:p14="http://schemas.microsoft.com/office/powerpoint/2010/main" val="1010801614"/>
              </p:ext>
            </p:extLst>
          </p:nvPr>
        </p:nvGraphicFramePr>
        <p:xfrm>
          <a:off x="282777" y="5207322"/>
          <a:ext cx="1503303" cy="1368361"/>
        </p:xfrm>
        <a:graphic>
          <a:graphicData uri="http://schemas.openxmlformats.org/presentationml/2006/ole">
            <mc:AlternateContent xmlns:mc="http://schemas.openxmlformats.org/markup-compatibility/2006">
              <mc:Choice xmlns:v="urn:schemas-microsoft-com:vml" Requires="v">
                <p:oleObj name="Equation" r:id="rId29" imgW="965160" imgH="888840" progId="Equation.DSMT4">
                  <p:embed/>
                </p:oleObj>
              </mc:Choice>
              <mc:Fallback>
                <p:oleObj name="Equation" r:id="rId29" imgW="965160" imgH="888840" progId="Equation.DSMT4">
                  <p:embed/>
                  <p:pic>
                    <p:nvPicPr>
                      <p:cNvPr id="35" name="Object 34">
                        <a:extLst>
                          <a:ext uri="{FF2B5EF4-FFF2-40B4-BE49-F238E27FC236}">
                            <a16:creationId xmlns:a16="http://schemas.microsoft.com/office/drawing/2014/main" id="{C3EA8BEB-3BDC-19C5-D9CF-C74C7E4C88E1}"/>
                          </a:ext>
                        </a:extLst>
                      </p:cNvPr>
                      <p:cNvPicPr>
                        <a:picLocks noChangeAspect="1" noChangeArrowheads="1"/>
                      </p:cNvPicPr>
                      <p:nvPr/>
                    </p:nvPicPr>
                    <p:blipFill>
                      <a:blip r:embed="rId30"/>
                      <a:srcRect/>
                      <a:stretch>
                        <a:fillRect/>
                      </a:stretch>
                    </p:blipFill>
                    <p:spPr bwMode="auto">
                      <a:xfrm>
                        <a:off x="282777" y="5207322"/>
                        <a:ext cx="1503303" cy="1368361"/>
                      </a:xfrm>
                      <a:prstGeom prst="rect">
                        <a:avLst/>
                      </a:prstGeom>
                      <a:solidFill>
                        <a:srgbClr val="CCFFCC"/>
                      </a:solidFill>
                    </p:spPr>
                  </p:pic>
                </p:oleObj>
              </mc:Fallback>
            </mc:AlternateContent>
          </a:graphicData>
        </a:graphic>
      </p:graphicFrame>
      <p:graphicFrame>
        <p:nvGraphicFramePr>
          <p:cNvPr id="10" name="Object 9">
            <a:extLst>
              <a:ext uri="{FF2B5EF4-FFF2-40B4-BE49-F238E27FC236}">
                <a16:creationId xmlns:a16="http://schemas.microsoft.com/office/drawing/2014/main" id="{03997C10-7F63-F56E-2566-E58E0AF0A7C9}"/>
              </a:ext>
            </a:extLst>
          </p:cNvPr>
          <p:cNvGraphicFramePr>
            <a:graphicFrameLocks noChangeAspect="1"/>
          </p:cNvGraphicFramePr>
          <p:nvPr>
            <p:extLst>
              <p:ext uri="{D42A27DB-BD31-4B8C-83A1-F6EECF244321}">
                <p14:modId xmlns:p14="http://schemas.microsoft.com/office/powerpoint/2010/main" val="1149494065"/>
              </p:ext>
            </p:extLst>
          </p:nvPr>
        </p:nvGraphicFramePr>
        <p:xfrm>
          <a:off x="1981944" y="5172508"/>
          <a:ext cx="3436937" cy="1517650"/>
        </p:xfrm>
        <a:graphic>
          <a:graphicData uri="http://schemas.openxmlformats.org/presentationml/2006/ole">
            <mc:AlternateContent xmlns:mc="http://schemas.openxmlformats.org/markup-compatibility/2006">
              <mc:Choice xmlns:v="urn:schemas-microsoft-com:vml" Requires="v">
                <p:oleObj name="Equation" r:id="rId31" imgW="2298600" imgH="1015920" progId="Equation.DSMT4">
                  <p:embed/>
                </p:oleObj>
              </mc:Choice>
              <mc:Fallback>
                <p:oleObj name="Equation" r:id="rId31" imgW="2298600" imgH="1015920" progId="Equation.DSMT4">
                  <p:embed/>
                  <p:pic>
                    <p:nvPicPr>
                      <p:cNvPr id="36" name="Object 35">
                        <a:extLst>
                          <a:ext uri="{FF2B5EF4-FFF2-40B4-BE49-F238E27FC236}">
                            <a16:creationId xmlns:a16="http://schemas.microsoft.com/office/drawing/2014/main" id="{03997C10-7F63-F56E-2566-E58E0AF0A7C9}"/>
                          </a:ext>
                        </a:extLst>
                      </p:cNvPr>
                      <p:cNvPicPr>
                        <a:picLocks noChangeAspect="1" noChangeArrowheads="1"/>
                      </p:cNvPicPr>
                      <p:nvPr/>
                    </p:nvPicPr>
                    <p:blipFill>
                      <a:blip r:embed="rId32"/>
                      <a:srcRect/>
                      <a:stretch>
                        <a:fillRect/>
                      </a:stretch>
                    </p:blipFill>
                    <p:spPr bwMode="auto">
                      <a:xfrm>
                        <a:off x="1981944" y="5172508"/>
                        <a:ext cx="3436937" cy="1517650"/>
                      </a:xfrm>
                      <a:prstGeom prst="rect">
                        <a:avLst/>
                      </a:prstGeom>
                      <a:solidFill>
                        <a:srgbClr val="CCFFCC"/>
                      </a:solidFill>
                    </p:spPr>
                  </p:pic>
                </p:oleObj>
              </mc:Fallback>
            </mc:AlternateContent>
          </a:graphicData>
        </a:graphic>
      </p:graphicFrame>
      <p:sp>
        <p:nvSpPr>
          <p:cNvPr id="11" name="TextBox 10">
            <a:extLst>
              <a:ext uri="{FF2B5EF4-FFF2-40B4-BE49-F238E27FC236}">
                <a16:creationId xmlns:a16="http://schemas.microsoft.com/office/drawing/2014/main" id="{DBF64DEB-3227-4918-7037-A630EC446D0A}"/>
              </a:ext>
            </a:extLst>
          </p:cNvPr>
          <p:cNvSpPr txBox="1"/>
          <p:nvPr/>
        </p:nvSpPr>
        <p:spPr>
          <a:xfrm>
            <a:off x="5462445" y="5207322"/>
            <a:ext cx="2019553" cy="646331"/>
          </a:xfrm>
          <a:prstGeom prst="rect">
            <a:avLst/>
          </a:prstGeom>
          <a:noFill/>
        </p:spPr>
        <p:txBody>
          <a:bodyPr wrap="square" rtlCol="0">
            <a:spAutoFit/>
          </a:bodyPr>
          <a:lstStyle/>
          <a:p>
            <a:r>
              <a:rPr lang="en-US"/>
              <a:t>Assuming ‘good’ metal, i.e. </a:t>
            </a:r>
            <a:r>
              <a:rPr lang="el-GR"/>
              <a:t>σ</a:t>
            </a:r>
            <a:r>
              <a:rPr lang="en-US"/>
              <a:t>/</a:t>
            </a:r>
            <a:r>
              <a:rPr lang="el-GR"/>
              <a:t>ω</a:t>
            </a:r>
            <a:r>
              <a:rPr lang="en-US"/>
              <a:t> &gt;&gt; </a:t>
            </a:r>
            <a:r>
              <a:rPr lang="el-GR"/>
              <a:t>ε</a:t>
            </a:r>
            <a:endParaRPr lang="en-US"/>
          </a:p>
        </p:txBody>
      </p:sp>
      <mc:AlternateContent xmlns:mc="http://schemas.openxmlformats.org/markup-compatibility/2006" xmlns:p14="http://schemas.microsoft.com/office/powerpoint/2010/main">
        <mc:Choice Requires="p14">
          <p:contentPart p14:bwMode="auto" r:id="rId33">
            <p14:nvContentPartPr>
              <p14:cNvPr id="14" name="Ink 13">
                <a:extLst>
                  <a:ext uri="{FF2B5EF4-FFF2-40B4-BE49-F238E27FC236}">
                    <a16:creationId xmlns:a16="http://schemas.microsoft.com/office/drawing/2014/main" id="{3EC2916F-240E-EC6A-0C4A-4A3C575AEE09}"/>
                  </a:ext>
                </a:extLst>
              </p14:cNvPr>
              <p14:cNvContentPartPr/>
              <p14:nvPr/>
            </p14:nvContentPartPr>
            <p14:xfrm>
              <a:off x="3788480" y="5007520"/>
              <a:ext cx="4025880" cy="1761840"/>
            </p14:xfrm>
          </p:contentPart>
        </mc:Choice>
        <mc:Fallback xmlns="">
          <p:pic>
            <p:nvPicPr>
              <p:cNvPr id="14" name="Ink 13">
                <a:extLst>
                  <a:ext uri="{FF2B5EF4-FFF2-40B4-BE49-F238E27FC236}">
                    <a16:creationId xmlns:a16="http://schemas.microsoft.com/office/drawing/2014/main" id="{3EC2916F-240E-EC6A-0C4A-4A3C575AEE09}"/>
                  </a:ext>
                </a:extLst>
              </p:cNvPr>
              <p:cNvPicPr/>
              <p:nvPr/>
            </p:nvPicPr>
            <p:blipFill>
              <a:blip r:embed="rId34"/>
              <a:stretch>
                <a:fillRect/>
              </a:stretch>
            </p:blipFill>
            <p:spPr>
              <a:xfrm>
                <a:off x="3779840" y="4998520"/>
                <a:ext cx="4043520" cy="1779480"/>
              </a:xfrm>
              <a:prstGeom prst="rect">
                <a:avLst/>
              </a:prstGeom>
            </p:spPr>
          </p:pic>
        </mc:Fallback>
      </mc:AlternateContent>
      <p:sp>
        <p:nvSpPr>
          <p:cNvPr id="4" name="TextBox 3">
            <a:extLst>
              <a:ext uri="{FF2B5EF4-FFF2-40B4-BE49-F238E27FC236}">
                <a16:creationId xmlns:a16="http://schemas.microsoft.com/office/drawing/2014/main" id="{B0D2C801-299F-8E4F-EFE1-E660223C5C8A}"/>
              </a:ext>
            </a:extLst>
          </p:cNvPr>
          <p:cNvSpPr txBox="1"/>
          <p:nvPr/>
        </p:nvSpPr>
        <p:spPr>
          <a:xfrm>
            <a:off x="8667937" y="4476082"/>
            <a:ext cx="3312160" cy="830997"/>
          </a:xfrm>
          <a:prstGeom prst="rect">
            <a:avLst/>
          </a:prstGeom>
          <a:solidFill>
            <a:schemeClr val="accent2">
              <a:lumMod val="20000"/>
              <a:lumOff val="80000"/>
            </a:schemeClr>
          </a:solidFill>
        </p:spPr>
        <p:txBody>
          <a:bodyPr wrap="square" rtlCol="0">
            <a:spAutoFit/>
          </a:bodyPr>
          <a:lstStyle/>
          <a:p>
            <a:r>
              <a:rPr lang="en-US" sz="1600"/>
              <a:t>So as </a:t>
            </a:r>
            <a:r>
              <a:rPr lang="el-GR" sz="1600"/>
              <a:t>ω</a:t>
            </a:r>
            <a:r>
              <a:rPr lang="en-US" sz="1600"/>
              <a:t> --&gt; 0, skin depth goes to ∞ (weird, and it does as well for Metal – keeping diffusion doesn’t help!)</a:t>
            </a:r>
          </a:p>
        </p:txBody>
      </p:sp>
      <p:sp>
        <p:nvSpPr>
          <p:cNvPr id="5" name="TextBox 4">
            <a:extLst>
              <a:ext uri="{FF2B5EF4-FFF2-40B4-BE49-F238E27FC236}">
                <a16:creationId xmlns:a16="http://schemas.microsoft.com/office/drawing/2014/main" id="{A46A4E9B-0EE2-2071-9D4C-ACA2BF72603E}"/>
              </a:ext>
            </a:extLst>
          </p:cNvPr>
          <p:cNvSpPr txBox="1"/>
          <p:nvPr/>
        </p:nvSpPr>
        <p:spPr>
          <a:xfrm>
            <a:off x="7964816" y="5744686"/>
            <a:ext cx="2428864" cy="830997"/>
          </a:xfrm>
          <a:prstGeom prst="rect">
            <a:avLst/>
          </a:prstGeom>
          <a:solidFill>
            <a:schemeClr val="accent2">
              <a:lumMod val="20000"/>
              <a:lumOff val="80000"/>
            </a:schemeClr>
          </a:solidFill>
        </p:spPr>
        <p:txBody>
          <a:bodyPr wrap="square" rtlCol="0">
            <a:spAutoFit/>
          </a:bodyPr>
          <a:lstStyle/>
          <a:p>
            <a:r>
              <a:rPr lang="en-US" sz="1600"/>
              <a:t>But amplitude clearly goes to 0 since T </a:t>
            </a:r>
            <a:r>
              <a:rPr lang="en-US" sz="1600">
                <a:sym typeface="Wingdings" panose="05000000000000000000" pitchFamily="2" charset="2"/>
              </a:rPr>
              <a:t>--&gt; 0.  So at least </a:t>
            </a:r>
            <a:r>
              <a:rPr lang="en-US" sz="1600" i="1">
                <a:sym typeface="Wingdings" panose="05000000000000000000" pitchFamily="2" charset="2"/>
              </a:rPr>
              <a:t>that’s</a:t>
            </a:r>
            <a:r>
              <a:rPr lang="en-US" sz="1600">
                <a:sym typeface="Wingdings" panose="05000000000000000000" pitchFamily="2" charset="2"/>
              </a:rPr>
              <a:t> sensible.</a:t>
            </a:r>
            <a:endParaRPr lang="en-US" sz="1600"/>
          </a:p>
        </p:txBody>
      </p:sp>
    </p:spTree>
    <p:extLst>
      <p:ext uri="{BB962C8B-B14F-4D97-AF65-F5344CB8AC3E}">
        <p14:creationId xmlns:p14="http://schemas.microsoft.com/office/powerpoint/2010/main" val="37313657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AC20CC-D074-4FF2-B8E9-34E530EFBE0E}"/>
              </a:ext>
            </a:extLst>
          </p:cNvPr>
          <p:cNvSpPr>
            <a:spLocks noGrp="1"/>
          </p:cNvSpPr>
          <p:nvPr>
            <p:ph type="ctrTitle"/>
          </p:nvPr>
        </p:nvSpPr>
        <p:spPr>
          <a:xfrm>
            <a:off x="2640710" y="149235"/>
            <a:ext cx="6611332" cy="695286"/>
          </a:xfrm>
        </p:spPr>
        <p:txBody>
          <a:bodyPr>
            <a:normAutofit/>
          </a:bodyPr>
          <a:lstStyle/>
          <a:p>
            <a:r>
              <a:rPr lang="en-US" sz="3600" b="1" u="sng">
                <a:latin typeface="+mn-lt"/>
              </a:rPr>
              <a:t>Free EB (charge specified, BC)</a:t>
            </a:r>
          </a:p>
        </p:txBody>
      </p:sp>
      <p:sp>
        <p:nvSpPr>
          <p:cNvPr id="4" name="TextBox 3">
            <a:extLst>
              <a:ext uri="{FF2B5EF4-FFF2-40B4-BE49-F238E27FC236}">
                <a16:creationId xmlns:a16="http://schemas.microsoft.com/office/drawing/2014/main" id="{A1440161-F71D-4A8A-911E-2E52C67F13F7}"/>
              </a:ext>
            </a:extLst>
          </p:cNvPr>
          <p:cNvSpPr txBox="1"/>
          <p:nvPr/>
        </p:nvSpPr>
        <p:spPr>
          <a:xfrm>
            <a:off x="278780" y="1119742"/>
            <a:ext cx="2084673" cy="369332"/>
          </a:xfrm>
          <a:prstGeom prst="rect">
            <a:avLst/>
          </a:prstGeom>
          <a:noFill/>
        </p:spPr>
        <p:txBody>
          <a:bodyPr wrap="none" rtlCol="0">
            <a:spAutoFit/>
          </a:bodyPr>
          <a:lstStyle/>
          <a:p>
            <a:r>
              <a:rPr lang="en-US"/>
              <a:t>Well, I say it below.  </a:t>
            </a:r>
          </a:p>
        </p:txBody>
      </p:sp>
      <p:sp>
        <p:nvSpPr>
          <p:cNvPr id="3" name="TextBox 2">
            <a:extLst>
              <a:ext uri="{FF2B5EF4-FFF2-40B4-BE49-F238E27FC236}">
                <a16:creationId xmlns:a16="http://schemas.microsoft.com/office/drawing/2014/main" id="{03FCABAA-5767-44DA-BC84-8FBCC8656704}"/>
              </a:ext>
            </a:extLst>
          </p:cNvPr>
          <p:cNvSpPr txBox="1"/>
          <p:nvPr/>
        </p:nvSpPr>
        <p:spPr>
          <a:xfrm>
            <a:off x="278780" y="1638661"/>
            <a:ext cx="10203366" cy="369332"/>
          </a:xfrm>
          <a:prstGeom prst="rect">
            <a:avLst/>
          </a:prstGeom>
          <a:noFill/>
        </p:spPr>
        <p:txBody>
          <a:bodyPr wrap="square" rtlCol="0">
            <a:spAutoFit/>
          </a:bodyPr>
          <a:lstStyle/>
          <a:p>
            <a:r>
              <a:rPr lang="en-US" b="1"/>
              <a:t>Case 3</a:t>
            </a:r>
            <a:r>
              <a:rPr lang="en-US"/>
              <a:t>: </a:t>
            </a:r>
            <a:r>
              <a:rPr lang="el-GR" b="1"/>
              <a:t>φ</a:t>
            </a:r>
            <a:r>
              <a:rPr lang="en-US" b="1"/>
              <a:t> = something on surface, but surface is complicated and you’re not gonna get a G</a:t>
            </a:r>
            <a:r>
              <a:rPr lang="en-US" b="1" baseline="-25000"/>
              <a:t>h</a:t>
            </a:r>
            <a:r>
              <a:rPr lang="en-US" b="1"/>
              <a:t> for it.  </a:t>
            </a:r>
          </a:p>
        </p:txBody>
      </p:sp>
      <p:sp>
        <p:nvSpPr>
          <p:cNvPr id="15" name="TextBox 14">
            <a:extLst>
              <a:ext uri="{FF2B5EF4-FFF2-40B4-BE49-F238E27FC236}">
                <a16:creationId xmlns:a16="http://schemas.microsoft.com/office/drawing/2014/main" id="{A0D8CDB0-BC98-4F25-8A01-5D27D0092F80}"/>
              </a:ext>
            </a:extLst>
          </p:cNvPr>
          <p:cNvSpPr txBox="1"/>
          <p:nvPr/>
        </p:nvSpPr>
        <p:spPr>
          <a:xfrm>
            <a:off x="345688" y="2059173"/>
            <a:ext cx="10322312" cy="923330"/>
          </a:xfrm>
          <a:prstGeom prst="rect">
            <a:avLst/>
          </a:prstGeom>
          <a:noFill/>
        </p:spPr>
        <p:txBody>
          <a:bodyPr wrap="square" rtlCol="0">
            <a:spAutoFit/>
          </a:bodyPr>
          <a:lstStyle/>
          <a:p>
            <a:r>
              <a:rPr lang="en-US"/>
              <a:t>So we can handle complicated surfaces, like the potential V(x,y) specified on the back surface of a semi-infinite box (zero everywhere else), but it’ll usually be in the form of an eigenfunction expansion.  So go back to:</a:t>
            </a:r>
          </a:p>
        </p:txBody>
      </p:sp>
      <p:graphicFrame>
        <p:nvGraphicFramePr>
          <p:cNvPr id="7" name="Object 6">
            <a:extLst>
              <a:ext uri="{FF2B5EF4-FFF2-40B4-BE49-F238E27FC236}">
                <a16:creationId xmlns:a16="http://schemas.microsoft.com/office/drawing/2014/main" id="{AF23395C-8A00-49E2-B027-1814A70C6F2C}"/>
              </a:ext>
            </a:extLst>
          </p:cNvPr>
          <p:cNvGraphicFramePr>
            <a:graphicFrameLocks noChangeAspect="1"/>
          </p:cNvGraphicFramePr>
          <p:nvPr>
            <p:extLst>
              <p:ext uri="{D42A27DB-BD31-4B8C-83A1-F6EECF244321}">
                <p14:modId xmlns:p14="http://schemas.microsoft.com/office/powerpoint/2010/main" val="4030071467"/>
              </p:ext>
            </p:extLst>
          </p:nvPr>
        </p:nvGraphicFramePr>
        <p:xfrm>
          <a:off x="11810" y="3875498"/>
          <a:ext cx="2628900" cy="1600200"/>
        </p:xfrm>
        <a:graphic>
          <a:graphicData uri="http://schemas.openxmlformats.org/presentationml/2006/ole">
            <mc:AlternateContent xmlns:mc="http://schemas.openxmlformats.org/markup-compatibility/2006">
              <mc:Choice xmlns:v="urn:schemas-microsoft-com:vml" Requires="v">
                <p:oleObj name="Bitmap Image" r:id="rId2" imgW="2828571" imgH="2095793" progId="Paint.Picture">
                  <p:embed/>
                </p:oleObj>
              </mc:Choice>
              <mc:Fallback>
                <p:oleObj name="Bitmap Image" r:id="rId2" imgW="2828571" imgH="2095793" progId="Paint.Picture">
                  <p:embed/>
                  <p:pic>
                    <p:nvPicPr>
                      <p:cNvPr id="0" name="Object 1"/>
                      <p:cNvPicPr>
                        <a:picLocks noChangeAspect="1" noChangeArrowheads="1"/>
                      </p:cNvPicPr>
                      <p:nvPr/>
                    </p:nvPicPr>
                    <p:blipFill>
                      <a:blip r:embed="rId3">
                        <a:extLst>
                          <a:ext uri="{28A0092B-C50C-407E-A947-70E740481C1C}">
                            <a14:useLocalDpi xmlns:a14="http://schemas.microsoft.com/office/drawing/2010/main" val="0"/>
                          </a:ext>
                        </a:extLst>
                      </a:blip>
                      <a:srcRect t="10909" r="7071" b="12727"/>
                      <a:stretch>
                        <a:fillRect/>
                      </a:stretch>
                    </p:blipFill>
                    <p:spPr bwMode="auto">
                      <a:xfrm>
                        <a:off x="11810" y="3875498"/>
                        <a:ext cx="2628900" cy="160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9" name="Object 18">
            <a:extLst>
              <a:ext uri="{FF2B5EF4-FFF2-40B4-BE49-F238E27FC236}">
                <a16:creationId xmlns:a16="http://schemas.microsoft.com/office/drawing/2014/main" id="{23E476E8-9F81-4DB4-9549-33B5EB4380F3}"/>
              </a:ext>
            </a:extLst>
          </p:cNvPr>
          <p:cNvGraphicFramePr>
            <a:graphicFrameLocks noChangeAspect="1"/>
          </p:cNvGraphicFramePr>
          <p:nvPr>
            <p:extLst>
              <p:ext uri="{D42A27DB-BD31-4B8C-83A1-F6EECF244321}">
                <p14:modId xmlns:p14="http://schemas.microsoft.com/office/powerpoint/2010/main" val="3380016818"/>
              </p:ext>
            </p:extLst>
          </p:nvPr>
        </p:nvGraphicFramePr>
        <p:xfrm>
          <a:off x="404426" y="3097010"/>
          <a:ext cx="1255712" cy="350838"/>
        </p:xfrm>
        <a:graphic>
          <a:graphicData uri="http://schemas.openxmlformats.org/presentationml/2006/ole">
            <mc:AlternateContent xmlns:mc="http://schemas.openxmlformats.org/markup-compatibility/2006">
              <mc:Choice xmlns:v="urn:schemas-microsoft-com:vml" Requires="v">
                <p:oleObj name="Equation" r:id="rId4" imgW="876240" imgH="241200" progId="Equation.DSMT4">
                  <p:embed/>
                </p:oleObj>
              </mc:Choice>
              <mc:Fallback>
                <p:oleObj name="Equation" r:id="rId4" imgW="876240" imgH="241200" progId="Equation.DSMT4">
                  <p:embed/>
                  <p:pic>
                    <p:nvPicPr>
                      <p:cNvPr id="21" name="Object 20">
                        <a:extLst>
                          <a:ext uri="{FF2B5EF4-FFF2-40B4-BE49-F238E27FC236}">
                            <a16:creationId xmlns:a16="http://schemas.microsoft.com/office/drawing/2014/main" id="{5B20A8A8-31F3-483B-AC4E-D38FC88888E8}"/>
                          </a:ext>
                        </a:extLst>
                      </p:cNvPr>
                      <p:cNvPicPr>
                        <a:picLocks noChangeAspect="1" noChangeArrowheads="1"/>
                      </p:cNvPicPr>
                      <p:nvPr/>
                    </p:nvPicPr>
                    <p:blipFill>
                      <a:blip r:embed="rId5"/>
                      <a:srcRect/>
                      <a:stretch>
                        <a:fillRect/>
                      </a:stretch>
                    </p:blipFill>
                    <p:spPr bwMode="auto">
                      <a:xfrm>
                        <a:off x="404426" y="3097010"/>
                        <a:ext cx="1255712" cy="350838"/>
                      </a:xfrm>
                      <a:prstGeom prst="rect">
                        <a:avLst/>
                      </a:prstGeom>
                      <a:solidFill>
                        <a:srgbClr val="CCFFCC"/>
                      </a:solidFill>
                    </p:spPr>
                  </p:pic>
                </p:oleObj>
              </mc:Fallback>
            </mc:AlternateContent>
          </a:graphicData>
        </a:graphic>
      </p:graphicFrame>
      <p:sp>
        <p:nvSpPr>
          <p:cNvPr id="9" name="TextBox 8">
            <a:extLst>
              <a:ext uri="{FF2B5EF4-FFF2-40B4-BE49-F238E27FC236}">
                <a16:creationId xmlns:a16="http://schemas.microsoft.com/office/drawing/2014/main" id="{4714600E-3AE6-4D3A-A5D1-FC06CB5C79A2}"/>
              </a:ext>
            </a:extLst>
          </p:cNvPr>
          <p:cNvSpPr txBox="1"/>
          <p:nvPr/>
        </p:nvSpPr>
        <p:spPr>
          <a:xfrm>
            <a:off x="1811435" y="3084644"/>
            <a:ext cx="1658550" cy="369332"/>
          </a:xfrm>
          <a:prstGeom prst="rect">
            <a:avLst/>
          </a:prstGeom>
          <a:noFill/>
        </p:spPr>
        <p:txBody>
          <a:bodyPr wrap="square" rtlCol="0">
            <a:spAutoFit/>
          </a:bodyPr>
          <a:lstStyle/>
          <a:p>
            <a:r>
              <a:rPr lang="en-US"/>
              <a:t>And write</a:t>
            </a:r>
          </a:p>
        </p:txBody>
      </p:sp>
      <p:graphicFrame>
        <p:nvGraphicFramePr>
          <p:cNvPr id="21" name="Object 20">
            <a:extLst>
              <a:ext uri="{FF2B5EF4-FFF2-40B4-BE49-F238E27FC236}">
                <a16:creationId xmlns:a16="http://schemas.microsoft.com/office/drawing/2014/main" id="{4D8F8FEB-1B8E-4059-B13F-3FC2FA3D82A0}"/>
              </a:ext>
            </a:extLst>
          </p:cNvPr>
          <p:cNvGraphicFramePr>
            <a:graphicFrameLocks noChangeAspect="1"/>
          </p:cNvGraphicFramePr>
          <p:nvPr>
            <p:extLst>
              <p:ext uri="{D42A27DB-BD31-4B8C-83A1-F6EECF244321}">
                <p14:modId xmlns:p14="http://schemas.microsoft.com/office/powerpoint/2010/main" val="1297538143"/>
              </p:ext>
            </p:extLst>
          </p:nvPr>
        </p:nvGraphicFramePr>
        <p:xfrm>
          <a:off x="3209771" y="3093891"/>
          <a:ext cx="1055688" cy="350837"/>
        </p:xfrm>
        <a:graphic>
          <a:graphicData uri="http://schemas.openxmlformats.org/presentationml/2006/ole">
            <mc:AlternateContent xmlns:mc="http://schemas.openxmlformats.org/markup-compatibility/2006">
              <mc:Choice xmlns:v="urn:schemas-microsoft-com:vml" Requires="v">
                <p:oleObj name="Equation" r:id="rId6" imgW="736560" imgH="241200" progId="Equation.DSMT4">
                  <p:embed/>
                </p:oleObj>
              </mc:Choice>
              <mc:Fallback>
                <p:oleObj name="Equation" r:id="rId6" imgW="736560" imgH="241200" progId="Equation.DSMT4">
                  <p:embed/>
                  <p:pic>
                    <p:nvPicPr>
                      <p:cNvPr id="19" name="Object 18">
                        <a:extLst>
                          <a:ext uri="{FF2B5EF4-FFF2-40B4-BE49-F238E27FC236}">
                            <a16:creationId xmlns:a16="http://schemas.microsoft.com/office/drawing/2014/main" id="{23E476E8-9F81-4DB4-9549-33B5EB4380F3}"/>
                          </a:ext>
                        </a:extLst>
                      </p:cNvPr>
                      <p:cNvPicPr>
                        <a:picLocks noChangeAspect="1" noChangeArrowheads="1"/>
                      </p:cNvPicPr>
                      <p:nvPr/>
                    </p:nvPicPr>
                    <p:blipFill>
                      <a:blip r:embed="rId7"/>
                      <a:srcRect/>
                      <a:stretch>
                        <a:fillRect/>
                      </a:stretch>
                    </p:blipFill>
                    <p:spPr bwMode="auto">
                      <a:xfrm>
                        <a:off x="3209771" y="3093891"/>
                        <a:ext cx="1055688" cy="350837"/>
                      </a:xfrm>
                      <a:prstGeom prst="rect">
                        <a:avLst/>
                      </a:prstGeom>
                      <a:solidFill>
                        <a:srgbClr val="CCFFCC"/>
                      </a:solidFill>
                    </p:spPr>
                  </p:pic>
                </p:oleObj>
              </mc:Fallback>
            </mc:AlternateContent>
          </a:graphicData>
        </a:graphic>
      </p:graphicFrame>
      <p:sp>
        <p:nvSpPr>
          <p:cNvPr id="23" name="TextBox 22">
            <a:extLst>
              <a:ext uri="{FF2B5EF4-FFF2-40B4-BE49-F238E27FC236}">
                <a16:creationId xmlns:a16="http://schemas.microsoft.com/office/drawing/2014/main" id="{CBA514EB-458B-4778-8508-78029A6542E0}"/>
              </a:ext>
            </a:extLst>
          </p:cNvPr>
          <p:cNvSpPr txBox="1"/>
          <p:nvPr/>
        </p:nvSpPr>
        <p:spPr>
          <a:xfrm>
            <a:off x="4551187" y="3075396"/>
            <a:ext cx="6912267" cy="1200329"/>
          </a:xfrm>
          <a:prstGeom prst="rect">
            <a:avLst/>
          </a:prstGeom>
          <a:noFill/>
        </p:spPr>
        <p:txBody>
          <a:bodyPr wrap="square" rtlCol="0">
            <a:spAutoFit/>
          </a:bodyPr>
          <a:lstStyle/>
          <a:p>
            <a:r>
              <a:rPr lang="en-US"/>
              <a:t>where </a:t>
            </a:r>
            <a:r>
              <a:rPr lang="el-GR"/>
              <a:t>φ</a:t>
            </a:r>
            <a:r>
              <a:rPr lang="en-US" baseline="-25000"/>
              <a:t>p</a:t>
            </a:r>
            <a:r>
              <a:rPr lang="en-US"/>
              <a:t> satisfies the inhomogeneous part, and  </a:t>
            </a:r>
            <a:r>
              <a:rPr lang="el-GR"/>
              <a:t>φ</a:t>
            </a:r>
            <a:r>
              <a:rPr lang="en-US" baseline="-25000"/>
              <a:t>h</a:t>
            </a:r>
            <a:r>
              <a:rPr lang="en-US"/>
              <a:t> is a homogeneous solution that cleans up the mess on the boundary.   The latter can be ascertained using separation of variables, typically.  Don’t need to go into it here per se’.  </a:t>
            </a:r>
          </a:p>
        </p:txBody>
      </p:sp>
    </p:spTree>
    <p:extLst>
      <p:ext uri="{BB962C8B-B14F-4D97-AF65-F5344CB8AC3E}">
        <p14:creationId xmlns:p14="http://schemas.microsoft.com/office/powerpoint/2010/main" val="351902010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AC20CC-D074-4FF2-B8E9-34E530EFBE0E}"/>
              </a:ext>
            </a:extLst>
          </p:cNvPr>
          <p:cNvSpPr>
            <a:spLocks noGrp="1"/>
          </p:cNvSpPr>
          <p:nvPr>
            <p:ph type="ctrTitle"/>
          </p:nvPr>
        </p:nvSpPr>
        <p:spPr>
          <a:xfrm>
            <a:off x="1448584" y="117971"/>
            <a:ext cx="9144000" cy="695286"/>
          </a:xfrm>
        </p:spPr>
        <p:txBody>
          <a:bodyPr>
            <a:normAutofit fontScale="90000"/>
          </a:bodyPr>
          <a:lstStyle/>
          <a:p>
            <a:r>
              <a:rPr lang="en-US" sz="3600" b="1" u="sng">
                <a:latin typeface="+mn-lt"/>
              </a:rPr>
              <a:t>Maxwell’s Equations in Metal-Insulators </a:t>
            </a:r>
            <a:r>
              <a:rPr lang="en-US" sz="3600" b="1" u="sng"/>
              <a:t>(</a:t>
            </a:r>
            <a:r>
              <a:rPr lang="el-GR" sz="3600" b="1" u="sng"/>
              <a:t>σ</a:t>
            </a:r>
            <a:r>
              <a:rPr lang="en-US" sz="3600" b="1" u="sng"/>
              <a:t> = </a:t>
            </a:r>
            <a:r>
              <a:rPr lang="el-GR" sz="3600" b="1" u="sng"/>
              <a:t>σ</a:t>
            </a:r>
            <a:r>
              <a:rPr lang="en-US" sz="3600" b="1" u="sng"/>
              <a:t>(</a:t>
            </a:r>
            <a:r>
              <a:rPr lang="el-GR" sz="3600" b="1" u="sng"/>
              <a:t>ω</a:t>
            </a:r>
            <a:r>
              <a:rPr lang="en-US" sz="3600" b="1" u="sng"/>
              <a:t>))</a:t>
            </a:r>
            <a:r>
              <a:rPr lang="en-US" sz="3600" b="1" u="sng">
                <a:latin typeface="+mn-lt"/>
              </a:rPr>
              <a:t> </a:t>
            </a:r>
          </a:p>
        </p:txBody>
      </p:sp>
      <p:sp>
        <p:nvSpPr>
          <p:cNvPr id="3" name="TextBox 2">
            <a:extLst>
              <a:ext uri="{FF2B5EF4-FFF2-40B4-BE49-F238E27FC236}">
                <a16:creationId xmlns:a16="http://schemas.microsoft.com/office/drawing/2014/main" id="{66CF6FCD-E4FE-463F-80F2-94101EA2DCA2}"/>
              </a:ext>
            </a:extLst>
          </p:cNvPr>
          <p:cNvSpPr txBox="1"/>
          <p:nvPr/>
        </p:nvSpPr>
        <p:spPr>
          <a:xfrm flipH="1">
            <a:off x="386418" y="949411"/>
            <a:ext cx="11083437" cy="830997"/>
          </a:xfrm>
          <a:prstGeom prst="rect">
            <a:avLst/>
          </a:prstGeom>
          <a:noFill/>
        </p:spPr>
        <p:txBody>
          <a:bodyPr wrap="square" rtlCol="0">
            <a:spAutoFit/>
          </a:bodyPr>
          <a:lstStyle/>
          <a:p>
            <a:r>
              <a:rPr lang="en-US" sz="1600"/>
              <a:t>Now let’s see what happens if we let the polarization and conductivity be time-dependent.  </a:t>
            </a:r>
            <a:r>
              <a:rPr lang="en-US" sz="1600">
                <a:solidFill>
                  <a:srgbClr val="0000FF"/>
                </a:solidFill>
              </a:rPr>
              <a:t>That means we’ll be allowing frequencies to be greater than 1/τ ~ 10</a:t>
            </a:r>
            <a:r>
              <a:rPr lang="en-US" sz="1600" baseline="30000">
                <a:solidFill>
                  <a:srgbClr val="0000FF"/>
                </a:solidFill>
              </a:rPr>
              <a:t>14</a:t>
            </a:r>
            <a:r>
              <a:rPr lang="en-US" sz="1600">
                <a:solidFill>
                  <a:srgbClr val="0000FF"/>
                </a:solidFill>
              </a:rPr>
              <a:t>Hz and ω</a:t>
            </a:r>
            <a:r>
              <a:rPr lang="en-US" sz="1600" baseline="-25000">
                <a:solidFill>
                  <a:srgbClr val="0000FF"/>
                </a:solidFill>
              </a:rPr>
              <a:t>p</a:t>
            </a:r>
            <a:r>
              <a:rPr lang="en-US" sz="1600">
                <a:solidFill>
                  <a:srgbClr val="0000FF"/>
                </a:solidFill>
              </a:rPr>
              <a:t> ~ 10</a:t>
            </a:r>
            <a:r>
              <a:rPr lang="en-US" sz="1600" baseline="30000">
                <a:solidFill>
                  <a:srgbClr val="0000FF"/>
                </a:solidFill>
              </a:rPr>
              <a:t>15</a:t>
            </a:r>
            <a:r>
              <a:rPr lang="en-US" sz="1600">
                <a:solidFill>
                  <a:srgbClr val="0000FF"/>
                </a:solidFill>
              </a:rPr>
              <a:t>Hz.  But we’ll still assume induced charge is negligible, so frequencies still are less than σ/ε</a:t>
            </a:r>
            <a:r>
              <a:rPr lang="en-US" sz="1600" baseline="-25000">
                <a:solidFill>
                  <a:srgbClr val="0000FF"/>
                </a:solidFill>
              </a:rPr>
              <a:t>0</a:t>
            </a:r>
            <a:r>
              <a:rPr lang="en-US" sz="1600">
                <a:solidFill>
                  <a:srgbClr val="0000FF"/>
                </a:solidFill>
              </a:rPr>
              <a:t> = 10</a:t>
            </a:r>
            <a:r>
              <a:rPr lang="en-US" sz="1600" baseline="30000">
                <a:solidFill>
                  <a:srgbClr val="0000FF"/>
                </a:solidFill>
              </a:rPr>
              <a:t>19 </a:t>
            </a:r>
            <a:r>
              <a:rPr lang="en-US" sz="1600">
                <a:solidFill>
                  <a:srgbClr val="0000FF"/>
                </a:solidFill>
              </a:rPr>
              <a:t>Hz or so. </a:t>
            </a:r>
            <a:endParaRPr lang="en-US" sz="1400" dirty="0">
              <a:solidFill>
                <a:srgbClr val="0000FF"/>
              </a:solidFill>
            </a:endParaRPr>
          </a:p>
        </p:txBody>
      </p:sp>
      <p:sp>
        <p:nvSpPr>
          <p:cNvPr id="12" name="Rectangle 9">
            <a:extLst>
              <a:ext uri="{FF2B5EF4-FFF2-40B4-BE49-F238E27FC236}">
                <a16:creationId xmlns:a16="http://schemas.microsoft.com/office/drawing/2014/main" id="{4F42CC6D-E9B7-41EA-8214-BE00EFD35178}"/>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5" name="Rectangle 16">
            <a:extLst>
              <a:ext uri="{FF2B5EF4-FFF2-40B4-BE49-F238E27FC236}">
                <a16:creationId xmlns:a16="http://schemas.microsoft.com/office/drawing/2014/main" id="{D22B50FF-E6E1-438A-9865-87E51410707D}"/>
              </a:ext>
            </a:extLst>
          </p:cNvPr>
          <p:cNvSpPr>
            <a:spLocks noChangeArrowheads="1"/>
          </p:cNvSpPr>
          <p:nvPr/>
        </p:nvSpPr>
        <p:spPr bwMode="auto">
          <a:xfrm>
            <a:off x="62845" y="61486"/>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3" name="TextBox 42">
            <a:extLst>
              <a:ext uri="{FF2B5EF4-FFF2-40B4-BE49-F238E27FC236}">
                <a16:creationId xmlns:a16="http://schemas.microsoft.com/office/drawing/2014/main" id="{1A9D89B2-C08D-49FD-B3B6-12CE50182282}"/>
              </a:ext>
            </a:extLst>
          </p:cNvPr>
          <p:cNvSpPr txBox="1"/>
          <p:nvPr/>
        </p:nvSpPr>
        <p:spPr>
          <a:xfrm>
            <a:off x="340465" y="1826545"/>
            <a:ext cx="3369127" cy="369332"/>
          </a:xfrm>
          <a:prstGeom prst="rect">
            <a:avLst/>
          </a:prstGeom>
          <a:noFill/>
        </p:spPr>
        <p:txBody>
          <a:bodyPr wrap="none" rtlCol="0">
            <a:spAutoFit/>
          </a:bodyPr>
          <a:lstStyle/>
          <a:p>
            <a:r>
              <a:rPr lang="en-US" b="1"/>
              <a:t>Nonconstant local susceptibilities</a:t>
            </a:r>
          </a:p>
        </p:txBody>
      </p:sp>
      <p:graphicFrame>
        <p:nvGraphicFramePr>
          <p:cNvPr id="44" name="Object 43">
            <a:extLst>
              <a:ext uri="{FF2B5EF4-FFF2-40B4-BE49-F238E27FC236}">
                <a16:creationId xmlns:a16="http://schemas.microsoft.com/office/drawing/2014/main" id="{DAACE264-CE0D-456B-9109-D00399736B36}"/>
              </a:ext>
            </a:extLst>
          </p:cNvPr>
          <p:cNvGraphicFramePr>
            <a:graphicFrameLocks noChangeAspect="1"/>
          </p:cNvGraphicFramePr>
          <p:nvPr>
            <p:extLst>
              <p:ext uri="{D42A27DB-BD31-4B8C-83A1-F6EECF244321}">
                <p14:modId xmlns:p14="http://schemas.microsoft.com/office/powerpoint/2010/main" val="1322434013"/>
              </p:ext>
            </p:extLst>
          </p:nvPr>
        </p:nvGraphicFramePr>
        <p:xfrm>
          <a:off x="416989" y="2597963"/>
          <a:ext cx="3854450" cy="768350"/>
        </p:xfrm>
        <a:graphic>
          <a:graphicData uri="http://schemas.openxmlformats.org/presentationml/2006/ole">
            <mc:AlternateContent xmlns:mc="http://schemas.openxmlformats.org/markup-compatibility/2006">
              <mc:Choice xmlns:v="urn:schemas-microsoft-com:vml" Requires="v">
                <p:oleObj name="Equation" r:id="rId3" imgW="3162240" imgH="634680" progId="Equation.DSMT4">
                  <p:embed/>
                </p:oleObj>
              </mc:Choice>
              <mc:Fallback>
                <p:oleObj name="Equation" r:id="rId3" imgW="3162240" imgH="634680" progId="Equation.DSMT4">
                  <p:embed/>
                  <p:pic>
                    <p:nvPicPr>
                      <p:cNvPr id="44" name="Object 43">
                        <a:extLst>
                          <a:ext uri="{FF2B5EF4-FFF2-40B4-BE49-F238E27FC236}">
                            <a16:creationId xmlns:a16="http://schemas.microsoft.com/office/drawing/2014/main" id="{DAACE264-CE0D-456B-9109-D00399736B36}"/>
                          </a:ext>
                        </a:extLst>
                      </p:cNvPr>
                      <p:cNvPicPr>
                        <a:picLocks noChangeAspect="1" noChangeArrowheads="1"/>
                      </p:cNvPicPr>
                      <p:nvPr/>
                    </p:nvPicPr>
                    <p:blipFill>
                      <a:blip r:embed="rId4"/>
                      <a:srcRect/>
                      <a:stretch>
                        <a:fillRect/>
                      </a:stretch>
                    </p:blipFill>
                    <p:spPr bwMode="auto">
                      <a:xfrm>
                        <a:off x="416989" y="2597963"/>
                        <a:ext cx="3854450" cy="768350"/>
                      </a:xfrm>
                      <a:prstGeom prst="rect">
                        <a:avLst/>
                      </a:prstGeom>
                      <a:solidFill>
                        <a:srgbClr val="CCFFCC"/>
                      </a:solidFill>
                    </p:spPr>
                  </p:pic>
                </p:oleObj>
              </mc:Fallback>
            </mc:AlternateContent>
          </a:graphicData>
        </a:graphic>
      </p:graphicFrame>
      <p:graphicFrame>
        <p:nvGraphicFramePr>
          <p:cNvPr id="45" name="Object 44">
            <a:extLst>
              <a:ext uri="{FF2B5EF4-FFF2-40B4-BE49-F238E27FC236}">
                <a16:creationId xmlns:a16="http://schemas.microsoft.com/office/drawing/2014/main" id="{878594E7-9F28-4FA4-B7D6-581BE19DBE40}"/>
              </a:ext>
            </a:extLst>
          </p:cNvPr>
          <p:cNvGraphicFramePr>
            <a:graphicFrameLocks noChangeAspect="1"/>
          </p:cNvGraphicFramePr>
          <p:nvPr>
            <p:extLst>
              <p:ext uri="{D42A27DB-BD31-4B8C-83A1-F6EECF244321}">
                <p14:modId xmlns:p14="http://schemas.microsoft.com/office/powerpoint/2010/main" val="3947435816"/>
              </p:ext>
            </p:extLst>
          </p:nvPr>
        </p:nvGraphicFramePr>
        <p:xfrm>
          <a:off x="400874" y="3895485"/>
          <a:ext cx="2425700" cy="744538"/>
        </p:xfrm>
        <a:graphic>
          <a:graphicData uri="http://schemas.openxmlformats.org/presentationml/2006/ole">
            <mc:AlternateContent xmlns:mc="http://schemas.openxmlformats.org/markup-compatibility/2006">
              <mc:Choice xmlns:v="urn:schemas-microsoft-com:vml" Requires="v">
                <p:oleObj name="Equation" r:id="rId5" imgW="1904760" imgH="583920" progId="Equation.DSMT4">
                  <p:embed/>
                </p:oleObj>
              </mc:Choice>
              <mc:Fallback>
                <p:oleObj name="Equation" r:id="rId5" imgW="1904760" imgH="583920" progId="Equation.DSMT4">
                  <p:embed/>
                  <p:pic>
                    <p:nvPicPr>
                      <p:cNvPr id="45" name="Object 44">
                        <a:extLst>
                          <a:ext uri="{FF2B5EF4-FFF2-40B4-BE49-F238E27FC236}">
                            <a16:creationId xmlns:a16="http://schemas.microsoft.com/office/drawing/2014/main" id="{878594E7-9F28-4FA4-B7D6-581BE19DBE40}"/>
                          </a:ext>
                        </a:extLst>
                      </p:cNvPr>
                      <p:cNvPicPr>
                        <a:picLocks noChangeAspect="1" noChangeArrowheads="1"/>
                      </p:cNvPicPr>
                      <p:nvPr/>
                    </p:nvPicPr>
                    <p:blipFill>
                      <a:blip r:embed="rId6"/>
                      <a:srcRect/>
                      <a:stretch>
                        <a:fillRect/>
                      </a:stretch>
                    </p:blipFill>
                    <p:spPr bwMode="auto">
                      <a:xfrm>
                        <a:off x="400874" y="3895485"/>
                        <a:ext cx="2425700" cy="744538"/>
                      </a:xfrm>
                      <a:prstGeom prst="rect">
                        <a:avLst/>
                      </a:prstGeom>
                      <a:solidFill>
                        <a:srgbClr val="CCFFCC"/>
                      </a:solidFill>
                    </p:spPr>
                  </p:pic>
                </p:oleObj>
              </mc:Fallback>
            </mc:AlternateContent>
          </a:graphicData>
        </a:graphic>
      </p:graphicFrame>
      <p:sp>
        <p:nvSpPr>
          <p:cNvPr id="46" name="TextBox 45">
            <a:extLst>
              <a:ext uri="{FF2B5EF4-FFF2-40B4-BE49-F238E27FC236}">
                <a16:creationId xmlns:a16="http://schemas.microsoft.com/office/drawing/2014/main" id="{509D4431-16FC-4C2A-8673-8A4640F41266}"/>
              </a:ext>
            </a:extLst>
          </p:cNvPr>
          <p:cNvSpPr txBox="1"/>
          <p:nvPr/>
        </p:nvSpPr>
        <p:spPr>
          <a:xfrm>
            <a:off x="349348" y="2176035"/>
            <a:ext cx="1554866" cy="307777"/>
          </a:xfrm>
          <a:prstGeom prst="rect">
            <a:avLst/>
          </a:prstGeom>
          <a:noFill/>
        </p:spPr>
        <p:txBody>
          <a:bodyPr wrap="square" rtlCol="0">
            <a:spAutoFit/>
          </a:bodyPr>
          <a:lstStyle/>
          <a:p>
            <a:r>
              <a:rPr lang="en-US" sz="1400"/>
              <a:t>So will say, still:</a:t>
            </a:r>
          </a:p>
        </p:txBody>
      </p:sp>
      <p:sp>
        <p:nvSpPr>
          <p:cNvPr id="47" name="TextBox 46">
            <a:extLst>
              <a:ext uri="{FF2B5EF4-FFF2-40B4-BE49-F238E27FC236}">
                <a16:creationId xmlns:a16="http://schemas.microsoft.com/office/drawing/2014/main" id="{979816AC-D458-4EFA-A954-F53FFA77EE9F}"/>
              </a:ext>
            </a:extLst>
          </p:cNvPr>
          <p:cNvSpPr txBox="1"/>
          <p:nvPr/>
        </p:nvSpPr>
        <p:spPr>
          <a:xfrm>
            <a:off x="333245" y="3530600"/>
            <a:ext cx="3376347" cy="307777"/>
          </a:xfrm>
          <a:prstGeom prst="rect">
            <a:avLst/>
          </a:prstGeom>
          <a:noFill/>
        </p:spPr>
        <p:txBody>
          <a:bodyPr wrap="square" rtlCol="0">
            <a:spAutoFit/>
          </a:bodyPr>
          <a:lstStyle/>
          <a:p>
            <a:r>
              <a:rPr lang="en-US" sz="1400"/>
              <a:t>Will now take constitutive relations to be:</a:t>
            </a:r>
          </a:p>
        </p:txBody>
      </p:sp>
      <p:sp>
        <p:nvSpPr>
          <p:cNvPr id="48" name="TextBox 47">
            <a:extLst>
              <a:ext uri="{FF2B5EF4-FFF2-40B4-BE49-F238E27FC236}">
                <a16:creationId xmlns:a16="http://schemas.microsoft.com/office/drawing/2014/main" id="{53653326-94B6-40EF-A24D-C244E52070EF}"/>
              </a:ext>
            </a:extLst>
          </p:cNvPr>
          <p:cNvSpPr txBox="1"/>
          <p:nvPr/>
        </p:nvSpPr>
        <p:spPr>
          <a:xfrm>
            <a:off x="4901808" y="2041988"/>
            <a:ext cx="3039948" cy="307777"/>
          </a:xfrm>
          <a:prstGeom prst="rect">
            <a:avLst/>
          </a:prstGeom>
          <a:noFill/>
        </p:spPr>
        <p:txBody>
          <a:bodyPr wrap="square" rtlCol="0">
            <a:spAutoFit/>
          </a:bodyPr>
          <a:lstStyle/>
          <a:p>
            <a:r>
              <a:rPr lang="en-US" sz="1400"/>
              <a:t>Filling these into ME’s :</a:t>
            </a:r>
          </a:p>
        </p:txBody>
      </p:sp>
      <p:graphicFrame>
        <p:nvGraphicFramePr>
          <p:cNvPr id="49" name="Object 48">
            <a:extLst>
              <a:ext uri="{FF2B5EF4-FFF2-40B4-BE49-F238E27FC236}">
                <a16:creationId xmlns:a16="http://schemas.microsoft.com/office/drawing/2014/main" id="{2BCEA2AE-36BC-41FD-AFB4-5084C5C94451}"/>
              </a:ext>
            </a:extLst>
          </p:cNvPr>
          <p:cNvGraphicFramePr>
            <a:graphicFrameLocks noChangeAspect="1"/>
          </p:cNvGraphicFramePr>
          <p:nvPr>
            <p:extLst>
              <p:ext uri="{D42A27DB-BD31-4B8C-83A1-F6EECF244321}">
                <p14:modId xmlns:p14="http://schemas.microsoft.com/office/powerpoint/2010/main" val="2808778210"/>
              </p:ext>
            </p:extLst>
          </p:nvPr>
        </p:nvGraphicFramePr>
        <p:xfrm>
          <a:off x="4969023" y="2451353"/>
          <a:ext cx="7089775" cy="1836737"/>
        </p:xfrm>
        <a:graphic>
          <a:graphicData uri="http://schemas.openxmlformats.org/presentationml/2006/ole">
            <mc:AlternateContent xmlns:mc="http://schemas.openxmlformats.org/markup-compatibility/2006">
              <mc:Choice xmlns:v="urn:schemas-microsoft-com:vml" Requires="v">
                <p:oleObj name="Equation" r:id="rId7" imgW="6184800" imgH="1600200" progId="Equation.DSMT4">
                  <p:embed/>
                </p:oleObj>
              </mc:Choice>
              <mc:Fallback>
                <p:oleObj name="Equation" r:id="rId7" imgW="6184800" imgH="1600200" progId="Equation.DSMT4">
                  <p:embed/>
                  <p:pic>
                    <p:nvPicPr>
                      <p:cNvPr id="49" name="Object 48">
                        <a:extLst>
                          <a:ext uri="{FF2B5EF4-FFF2-40B4-BE49-F238E27FC236}">
                            <a16:creationId xmlns:a16="http://schemas.microsoft.com/office/drawing/2014/main" id="{2BCEA2AE-36BC-41FD-AFB4-5084C5C94451}"/>
                          </a:ext>
                        </a:extLst>
                      </p:cNvPr>
                      <p:cNvPicPr>
                        <a:picLocks noChangeAspect="1" noChangeArrowheads="1"/>
                      </p:cNvPicPr>
                      <p:nvPr/>
                    </p:nvPicPr>
                    <p:blipFill>
                      <a:blip r:embed="rId8"/>
                      <a:srcRect/>
                      <a:stretch>
                        <a:fillRect/>
                      </a:stretch>
                    </p:blipFill>
                    <p:spPr bwMode="auto">
                      <a:xfrm>
                        <a:off x="4969023" y="2451353"/>
                        <a:ext cx="7089775" cy="1836737"/>
                      </a:xfrm>
                      <a:prstGeom prst="rect">
                        <a:avLst/>
                      </a:prstGeom>
                      <a:noFill/>
                    </p:spPr>
                  </p:pic>
                </p:oleObj>
              </mc:Fallback>
            </mc:AlternateContent>
          </a:graphicData>
        </a:graphic>
      </p:graphicFrame>
      <p:sp>
        <p:nvSpPr>
          <p:cNvPr id="50" name="TextBox 49">
            <a:extLst>
              <a:ext uri="{FF2B5EF4-FFF2-40B4-BE49-F238E27FC236}">
                <a16:creationId xmlns:a16="http://schemas.microsoft.com/office/drawing/2014/main" id="{EB06B046-02C9-491F-B2BF-400A4B3C5038}"/>
              </a:ext>
            </a:extLst>
          </p:cNvPr>
          <p:cNvSpPr txBox="1"/>
          <p:nvPr/>
        </p:nvSpPr>
        <p:spPr>
          <a:xfrm>
            <a:off x="4969023" y="4549223"/>
            <a:ext cx="3039947" cy="307777"/>
          </a:xfrm>
          <a:prstGeom prst="rect">
            <a:avLst/>
          </a:prstGeom>
          <a:noFill/>
        </p:spPr>
        <p:txBody>
          <a:bodyPr wrap="square" rtlCol="0">
            <a:spAutoFit/>
          </a:bodyPr>
          <a:lstStyle/>
          <a:p>
            <a:r>
              <a:rPr lang="en-US" sz="1400"/>
              <a:t>And taking the temporal FT, we get:</a:t>
            </a:r>
          </a:p>
        </p:txBody>
      </p:sp>
      <p:graphicFrame>
        <p:nvGraphicFramePr>
          <p:cNvPr id="51" name="Object 50">
            <a:extLst>
              <a:ext uri="{FF2B5EF4-FFF2-40B4-BE49-F238E27FC236}">
                <a16:creationId xmlns:a16="http://schemas.microsoft.com/office/drawing/2014/main" id="{19221BE1-3832-47CC-8793-98D1E8A63D9A}"/>
              </a:ext>
            </a:extLst>
          </p:cNvPr>
          <p:cNvGraphicFramePr>
            <a:graphicFrameLocks noChangeAspect="1"/>
          </p:cNvGraphicFramePr>
          <p:nvPr>
            <p:extLst>
              <p:ext uri="{D42A27DB-BD31-4B8C-83A1-F6EECF244321}">
                <p14:modId xmlns:p14="http://schemas.microsoft.com/office/powerpoint/2010/main" val="2580016096"/>
              </p:ext>
            </p:extLst>
          </p:nvPr>
        </p:nvGraphicFramePr>
        <p:xfrm>
          <a:off x="5029348" y="5118133"/>
          <a:ext cx="3484562" cy="1487487"/>
        </p:xfrm>
        <a:graphic>
          <a:graphicData uri="http://schemas.openxmlformats.org/presentationml/2006/ole">
            <mc:AlternateContent xmlns:mc="http://schemas.openxmlformats.org/markup-compatibility/2006">
              <mc:Choice xmlns:v="urn:schemas-microsoft-com:vml" Requires="v">
                <p:oleObj name="Equation" r:id="rId9" imgW="2743200" imgH="1168200" progId="Equation.DSMT4">
                  <p:embed/>
                </p:oleObj>
              </mc:Choice>
              <mc:Fallback>
                <p:oleObj name="Equation" r:id="rId9" imgW="2743200" imgH="1168200" progId="Equation.DSMT4">
                  <p:embed/>
                  <p:pic>
                    <p:nvPicPr>
                      <p:cNvPr id="51" name="Object 50">
                        <a:extLst>
                          <a:ext uri="{FF2B5EF4-FFF2-40B4-BE49-F238E27FC236}">
                            <a16:creationId xmlns:a16="http://schemas.microsoft.com/office/drawing/2014/main" id="{19221BE1-3832-47CC-8793-98D1E8A63D9A}"/>
                          </a:ext>
                        </a:extLst>
                      </p:cNvPr>
                      <p:cNvPicPr>
                        <a:picLocks noChangeAspect="1" noChangeArrowheads="1"/>
                      </p:cNvPicPr>
                      <p:nvPr/>
                    </p:nvPicPr>
                    <p:blipFill>
                      <a:blip r:embed="rId10"/>
                      <a:srcRect/>
                      <a:stretch>
                        <a:fillRect/>
                      </a:stretch>
                    </p:blipFill>
                    <p:spPr bwMode="auto">
                      <a:xfrm>
                        <a:off x="5029348" y="5118133"/>
                        <a:ext cx="3484562" cy="1487487"/>
                      </a:xfrm>
                      <a:prstGeom prst="rect">
                        <a:avLst/>
                      </a:prstGeom>
                      <a:solidFill>
                        <a:srgbClr val="CCFFCC"/>
                      </a:solidFill>
                    </p:spPr>
                  </p:pic>
                </p:oleObj>
              </mc:Fallback>
            </mc:AlternateContent>
          </a:graphicData>
        </a:graphic>
      </p:graphicFrame>
      <p:sp>
        <p:nvSpPr>
          <p:cNvPr id="8" name="Rectangle 11">
            <a:extLst>
              <a:ext uri="{FF2B5EF4-FFF2-40B4-BE49-F238E27FC236}">
                <a16:creationId xmlns:a16="http://schemas.microsoft.com/office/drawing/2014/main" id="{28E9BFB7-5D32-45A8-ADA0-CEB48DF28415}"/>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9" name="Object 8">
            <a:extLst>
              <a:ext uri="{FF2B5EF4-FFF2-40B4-BE49-F238E27FC236}">
                <a16:creationId xmlns:a16="http://schemas.microsoft.com/office/drawing/2014/main" id="{6DCD004A-3E03-46DF-8CB3-C8D8FF72A9B9}"/>
              </a:ext>
            </a:extLst>
          </p:cNvPr>
          <p:cNvGraphicFramePr>
            <a:graphicFrameLocks noChangeAspect="1"/>
          </p:cNvGraphicFramePr>
          <p:nvPr>
            <p:extLst>
              <p:ext uri="{D42A27DB-BD31-4B8C-83A1-F6EECF244321}">
                <p14:modId xmlns:p14="http://schemas.microsoft.com/office/powerpoint/2010/main" val="3635095200"/>
              </p:ext>
            </p:extLst>
          </p:nvPr>
        </p:nvGraphicFramePr>
        <p:xfrm>
          <a:off x="416989" y="5270287"/>
          <a:ext cx="2767013" cy="1503362"/>
        </p:xfrm>
        <a:graphic>
          <a:graphicData uri="http://schemas.openxmlformats.org/presentationml/2006/ole">
            <mc:AlternateContent xmlns:mc="http://schemas.openxmlformats.org/markup-compatibility/2006">
              <mc:Choice xmlns:v="urn:schemas-microsoft-com:vml" Requires="v">
                <p:oleObj name="Equation" r:id="rId11" imgW="2133360" imgH="1155600" progId="Equation.DSMT4">
                  <p:embed/>
                </p:oleObj>
              </mc:Choice>
              <mc:Fallback>
                <p:oleObj name="Equation" r:id="rId11" imgW="2133360" imgH="1155600" progId="Equation.DSMT4">
                  <p:embed/>
                  <p:pic>
                    <p:nvPicPr>
                      <p:cNvPr id="9" name="Object 8">
                        <a:extLst>
                          <a:ext uri="{FF2B5EF4-FFF2-40B4-BE49-F238E27FC236}">
                            <a16:creationId xmlns:a16="http://schemas.microsoft.com/office/drawing/2014/main" id="{6DCD004A-3E03-46DF-8CB3-C8D8FF72A9B9}"/>
                          </a:ext>
                        </a:extLst>
                      </p:cNvPr>
                      <p:cNvPicPr>
                        <a:picLocks noChangeAspect="1" noChangeArrowheads="1"/>
                      </p:cNvPicPr>
                      <p:nvPr/>
                    </p:nvPicPr>
                    <p:blipFill>
                      <a:blip r:embed="rId12"/>
                      <a:srcRect/>
                      <a:stretch>
                        <a:fillRect/>
                      </a:stretch>
                    </p:blipFill>
                    <p:spPr bwMode="auto">
                      <a:xfrm>
                        <a:off x="416989" y="5270287"/>
                        <a:ext cx="2767013" cy="1503362"/>
                      </a:xfrm>
                      <a:prstGeom prst="rect">
                        <a:avLst/>
                      </a:prstGeom>
                      <a:solidFill>
                        <a:srgbClr val="CCFFCC"/>
                      </a:solidFill>
                    </p:spPr>
                  </p:pic>
                </p:oleObj>
              </mc:Fallback>
            </mc:AlternateContent>
          </a:graphicData>
        </a:graphic>
      </p:graphicFrame>
      <p:graphicFrame>
        <p:nvGraphicFramePr>
          <p:cNvPr id="30" name="Object 29">
            <a:extLst>
              <a:ext uri="{FF2B5EF4-FFF2-40B4-BE49-F238E27FC236}">
                <a16:creationId xmlns:a16="http://schemas.microsoft.com/office/drawing/2014/main" id="{A43E3ABE-6789-435D-8090-35AEAC69662E}"/>
              </a:ext>
            </a:extLst>
          </p:cNvPr>
          <p:cNvGraphicFramePr>
            <a:graphicFrameLocks noChangeAspect="1"/>
          </p:cNvGraphicFramePr>
          <p:nvPr>
            <p:extLst>
              <p:ext uri="{D42A27DB-BD31-4B8C-83A1-F6EECF244321}">
                <p14:modId xmlns:p14="http://schemas.microsoft.com/office/powerpoint/2010/main" val="1373433009"/>
              </p:ext>
            </p:extLst>
          </p:nvPr>
        </p:nvGraphicFramePr>
        <p:xfrm>
          <a:off x="9085326" y="5142414"/>
          <a:ext cx="1155099" cy="1438924"/>
        </p:xfrm>
        <a:graphic>
          <a:graphicData uri="http://schemas.openxmlformats.org/presentationml/2006/ole">
            <mc:AlternateContent xmlns:mc="http://schemas.openxmlformats.org/markup-compatibility/2006">
              <mc:Choice xmlns:v="urn:schemas-microsoft-com:vml" Requires="v">
                <p:oleObj name="Equation" r:id="rId13" imgW="965160" imgH="1193760" progId="Equation.DSMT4">
                  <p:embed/>
                </p:oleObj>
              </mc:Choice>
              <mc:Fallback>
                <p:oleObj name="Equation" r:id="rId13" imgW="965160" imgH="1193760" progId="Equation.DSMT4">
                  <p:embed/>
                  <p:pic>
                    <p:nvPicPr>
                      <p:cNvPr id="30" name="Object 29">
                        <a:extLst>
                          <a:ext uri="{FF2B5EF4-FFF2-40B4-BE49-F238E27FC236}">
                            <a16:creationId xmlns:a16="http://schemas.microsoft.com/office/drawing/2014/main" id="{A43E3ABE-6789-435D-8090-35AEAC69662E}"/>
                          </a:ext>
                        </a:extLst>
                      </p:cNvPr>
                      <p:cNvPicPr>
                        <a:picLocks noChangeAspect="1" noChangeArrowheads="1"/>
                      </p:cNvPicPr>
                      <p:nvPr/>
                    </p:nvPicPr>
                    <p:blipFill>
                      <a:blip r:embed="rId14"/>
                      <a:srcRect/>
                      <a:stretch>
                        <a:fillRect/>
                      </a:stretch>
                    </p:blipFill>
                    <p:spPr bwMode="auto">
                      <a:xfrm>
                        <a:off x="9085326" y="5142414"/>
                        <a:ext cx="1155099" cy="1438924"/>
                      </a:xfrm>
                      <a:prstGeom prst="rect">
                        <a:avLst/>
                      </a:prstGeom>
                      <a:solidFill>
                        <a:srgbClr val="CCFFCC"/>
                      </a:solidFill>
                    </p:spPr>
                  </p:pic>
                </p:oleObj>
              </mc:Fallback>
            </mc:AlternateContent>
          </a:graphicData>
        </a:graphic>
      </p:graphicFrame>
      <p:sp>
        <p:nvSpPr>
          <p:cNvPr id="4" name="TextBox 3">
            <a:extLst>
              <a:ext uri="{FF2B5EF4-FFF2-40B4-BE49-F238E27FC236}">
                <a16:creationId xmlns:a16="http://schemas.microsoft.com/office/drawing/2014/main" id="{D60C6CC8-99E3-0C48-F65C-EC7628DFFE53}"/>
              </a:ext>
            </a:extLst>
          </p:cNvPr>
          <p:cNvSpPr txBox="1"/>
          <p:nvPr/>
        </p:nvSpPr>
        <p:spPr>
          <a:xfrm>
            <a:off x="350539" y="4776284"/>
            <a:ext cx="2707621" cy="307777"/>
          </a:xfrm>
          <a:prstGeom prst="rect">
            <a:avLst/>
          </a:prstGeom>
          <a:noFill/>
        </p:spPr>
        <p:txBody>
          <a:bodyPr wrap="square" rtlCol="0">
            <a:spAutoFit/>
          </a:bodyPr>
          <a:lstStyle/>
          <a:p>
            <a:r>
              <a:rPr lang="en-US" sz="1400"/>
              <a:t>Susceptibilities are something like:</a:t>
            </a:r>
          </a:p>
        </p:txBody>
      </p:sp>
      <mc:AlternateContent xmlns:mc="http://schemas.openxmlformats.org/markup-compatibility/2006" xmlns:p14="http://schemas.microsoft.com/office/powerpoint/2010/main">
        <mc:Choice Requires="p14">
          <p:contentPart p14:bwMode="auto" r:id="rId15">
            <p14:nvContentPartPr>
              <p14:cNvPr id="7" name="Ink 6">
                <a:extLst>
                  <a:ext uri="{FF2B5EF4-FFF2-40B4-BE49-F238E27FC236}">
                    <a16:creationId xmlns:a16="http://schemas.microsoft.com/office/drawing/2014/main" id="{149F2FD5-FDDF-B79E-1C9D-33C7B276F6AA}"/>
                  </a:ext>
                </a:extLst>
              </p14:cNvPr>
              <p14:cNvContentPartPr/>
              <p14:nvPr/>
            </p14:nvContentPartPr>
            <p14:xfrm>
              <a:off x="3397990" y="3761432"/>
              <a:ext cx="1492136" cy="2337480"/>
            </p14:xfrm>
          </p:contentPart>
        </mc:Choice>
        <mc:Fallback xmlns="">
          <p:pic>
            <p:nvPicPr>
              <p:cNvPr id="7" name="Ink 6">
                <a:extLst>
                  <a:ext uri="{FF2B5EF4-FFF2-40B4-BE49-F238E27FC236}">
                    <a16:creationId xmlns:a16="http://schemas.microsoft.com/office/drawing/2014/main" id="{149F2FD5-FDDF-B79E-1C9D-33C7B276F6AA}"/>
                  </a:ext>
                </a:extLst>
              </p:cNvPr>
              <p:cNvPicPr/>
              <p:nvPr/>
            </p:nvPicPr>
            <p:blipFill>
              <a:blip r:embed="rId16"/>
              <a:stretch>
                <a:fillRect/>
              </a:stretch>
            </p:blipFill>
            <p:spPr>
              <a:xfrm>
                <a:off x="3388988" y="3752432"/>
                <a:ext cx="1509780" cy="2355120"/>
              </a:xfrm>
              <a:prstGeom prst="rect">
                <a:avLst/>
              </a:prstGeom>
            </p:spPr>
          </p:pic>
        </mc:Fallback>
      </mc:AlternateContent>
    </p:spTree>
    <p:extLst>
      <p:ext uri="{BB962C8B-B14F-4D97-AF65-F5344CB8AC3E}">
        <p14:creationId xmlns:p14="http://schemas.microsoft.com/office/powerpoint/2010/main" val="96926868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63C548-A690-D144-1C0E-8346EF57C460}"/>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8E3302D2-259B-F10F-8BBB-048F7C74333D}"/>
              </a:ext>
            </a:extLst>
          </p:cNvPr>
          <p:cNvSpPr txBox="1"/>
          <p:nvPr/>
        </p:nvSpPr>
        <p:spPr>
          <a:xfrm>
            <a:off x="179107" y="1029028"/>
            <a:ext cx="8848161" cy="338554"/>
          </a:xfrm>
          <a:prstGeom prst="rect">
            <a:avLst/>
          </a:prstGeom>
          <a:noFill/>
        </p:spPr>
        <p:txBody>
          <a:bodyPr wrap="square" rtlCol="0">
            <a:spAutoFit/>
          </a:bodyPr>
          <a:lstStyle/>
          <a:p>
            <a:r>
              <a:rPr lang="en-US" sz="1600"/>
              <a:t>Now consider waves inside on a medium with a frequency-dependent electric susceptibility:</a:t>
            </a:r>
          </a:p>
        </p:txBody>
      </p:sp>
      <p:graphicFrame>
        <p:nvGraphicFramePr>
          <p:cNvPr id="24" name="Object 23">
            <a:extLst>
              <a:ext uri="{FF2B5EF4-FFF2-40B4-BE49-F238E27FC236}">
                <a16:creationId xmlns:a16="http://schemas.microsoft.com/office/drawing/2014/main" id="{744DE7C4-7994-0506-7F1F-35FE59C6B144}"/>
              </a:ext>
            </a:extLst>
          </p:cNvPr>
          <p:cNvGraphicFramePr>
            <a:graphicFrameLocks noChangeAspect="1"/>
          </p:cNvGraphicFramePr>
          <p:nvPr/>
        </p:nvGraphicFramePr>
        <p:xfrm>
          <a:off x="7473774" y="5109041"/>
          <a:ext cx="2739946" cy="1122299"/>
        </p:xfrm>
        <a:graphic>
          <a:graphicData uri="http://schemas.openxmlformats.org/presentationml/2006/ole">
            <mc:AlternateContent xmlns:mc="http://schemas.openxmlformats.org/markup-compatibility/2006">
              <mc:Choice xmlns:v="urn:schemas-microsoft-com:vml" Requires="v">
                <p:oleObj name="Equation" r:id="rId3" imgW="2171520" imgH="888840" progId="Equation.DSMT4">
                  <p:embed/>
                </p:oleObj>
              </mc:Choice>
              <mc:Fallback>
                <p:oleObj name="Equation" r:id="rId3" imgW="2171520" imgH="888840" progId="Equation.DSMT4">
                  <p:embed/>
                  <p:pic>
                    <p:nvPicPr>
                      <p:cNvPr id="24" name="Object 23">
                        <a:extLst>
                          <a:ext uri="{FF2B5EF4-FFF2-40B4-BE49-F238E27FC236}">
                            <a16:creationId xmlns:a16="http://schemas.microsoft.com/office/drawing/2014/main" id="{DDB7E3E5-1ABA-85D1-ED92-873F6970C2E5}"/>
                          </a:ext>
                        </a:extLst>
                      </p:cNvPr>
                      <p:cNvPicPr>
                        <a:picLocks noChangeAspect="1" noChangeArrowheads="1"/>
                      </p:cNvPicPr>
                      <p:nvPr/>
                    </p:nvPicPr>
                    <p:blipFill>
                      <a:blip r:embed="rId4"/>
                      <a:srcRect/>
                      <a:stretch>
                        <a:fillRect/>
                      </a:stretch>
                    </p:blipFill>
                    <p:spPr bwMode="auto">
                      <a:xfrm>
                        <a:off x="7473774" y="5109041"/>
                        <a:ext cx="2739946" cy="1122299"/>
                      </a:xfrm>
                      <a:prstGeom prst="rect">
                        <a:avLst/>
                      </a:prstGeom>
                      <a:noFill/>
                    </p:spPr>
                  </p:pic>
                </p:oleObj>
              </mc:Fallback>
            </mc:AlternateContent>
          </a:graphicData>
        </a:graphic>
      </p:graphicFrame>
      <p:sp>
        <p:nvSpPr>
          <p:cNvPr id="4" name="TextBox 3">
            <a:extLst>
              <a:ext uri="{FF2B5EF4-FFF2-40B4-BE49-F238E27FC236}">
                <a16:creationId xmlns:a16="http://schemas.microsoft.com/office/drawing/2014/main" id="{BC5B985B-555C-92AA-DEE7-2AD68BD01107}"/>
              </a:ext>
            </a:extLst>
          </p:cNvPr>
          <p:cNvSpPr txBox="1"/>
          <p:nvPr/>
        </p:nvSpPr>
        <p:spPr>
          <a:xfrm>
            <a:off x="189465" y="4721350"/>
            <a:ext cx="1846726" cy="338554"/>
          </a:xfrm>
          <a:prstGeom prst="rect">
            <a:avLst/>
          </a:prstGeom>
          <a:noFill/>
        </p:spPr>
        <p:txBody>
          <a:bodyPr wrap="square" rtlCol="0">
            <a:spAutoFit/>
          </a:bodyPr>
          <a:lstStyle/>
          <a:p>
            <a:r>
              <a:rPr lang="en-US" sz="1600"/>
              <a:t>Power absorbed:</a:t>
            </a:r>
          </a:p>
        </p:txBody>
      </p:sp>
      <p:graphicFrame>
        <p:nvGraphicFramePr>
          <p:cNvPr id="18" name="Object 17">
            <a:extLst>
              <a:ext uri="{FF2B5EF4-FFF2-40B4-BE49-F238E27FC236}">
                <a16:creationId xmlns:a16="http://schemas.microsoft.com/office/drawing/2014/main" id="{1FC331AB-99F7-4812-A6E1-B510E7C46886}"/>
              </a:ext>
            </a:extLst>
          </p:cNvPr>
          <p:cNvGraphicFramePr>
            <a:graphicFrameLocks noChangeAspect="1"/>
          </p:cNvGraphicFramePr>
          <p:nvPr>
            <p:extLst>
              <p:ext uri="{D42A27DB-BD31-4B8C-83A1-F6EECF244321}">
                <p14:modId xmlns:p14="http://schemas.microsoft.com/office/powerpoint/2010/main" val="1067841997"/>
              </p:ext>
            </p:extLst>
          </p:nvPr>
        </p:nvGraphicFramePr>
        <p:xfrm>
          <a:off x="200025" y="5086350"/>
          <a:ext cx="3063875" cy="1150938"/>
        </p:xfrm>
        <a:graphic>
          <a:graphicData uri="http://schemas.openxmlformats.org/presentationml/2006/ole">
            <mc:AlternateContent xmlns:mc="http://schemas.openxmlformats.org/markup-compatibility/2006">
              <mc:Choice xmlns:v="urn:schemas-microsoft-com:vml" Requires="v">
                <p:oleObj name="Equation" r:id="rId5" imgW="2831760" imgH="1066680" progId="Equation.DSMT4">
                  <p:embed/>
                </p:oleObj>
              </mc:Choice>
              <mc:Fallback>
                <p:oleObj name="Equation" r:id="rId5" imgW="2831760" imgH="1066680" progId="Equation.DSMT4">
                  <p:embed/>
                  <p:pic>
                    <p:nvPicPr>
                      <p:cNvPr id="18" name="Object 17">
                        <a:extLst>
                          <a:ext uri="{FF2B5EF4-FFF2-40B4-BE49-F238E27FC236}">
                            <a16:creationId xmlns:a16="http://schemas.microsoft.com/office/drawing/2014/main" id="{15C104CF-BE7C-97F7-2886-50AFA12BCEE1}"/>
                          </a:ext>
                        </a:extLst>
                      </p:cNvPr>
                      <p:cNvPicPr>
                        <a:picLocks noChangeAspect="1" noChangeArrowheads="1"/>
                      </p:cNvPicPr>
                      <p:nvPr/>
                    </p:nvPicPr>
                    <p:blipFill>
                      <a:blip r:embed="rId6"/>
                      <a:srcRect/>
                      <a:stretch>
                        <a:fillRect/>
                      </a:stretch>
                    </p:blipFill>
                    <p:spPr bwMode="auto">
                      <a:xfrm>
                        <a:off x="200025" y="5086350"/>
                        <a:ext cx="3063875" cy="1150938"/>
                      </a:xfrm>
                      <a:prstGeom prst="rect">
                        <a:avLst/>
                      </a:prstGeom>
                      <a:noFill/>
                    </p:spPr>
                  </p:pic>
                </p:oleObj>
              </mc:Fallback>
            </mc:AlternateContent>
          </a:graphicData>
        </a:graphic>
      </p:graphicFrame>
      <p:pic>
        <p:nvPicPr>
          <p:cNvPr id="6" name="Picture 5">
            <a:extLst>
              <a:ext uri="{FF2B5EF4-FFF2-40B4-BE49-F238E27FC236}">
                <a16:creationId xmlns:a16="http://schemas.microsoft.com/office/drawing/2014/main" id="{7151D856-BF9E-EFB9-12C5-BCB72D8A2BEF}"/>
              </a:ext>
            </a:extLst>
          </p:cNvPr>
          <p:cNvPicPr>
            <a:picLocks noChangeAspect="1"/>
          </p:cNvPicPr>
          <p:nvPr/>
        </p:nvPicPr>
        <p:blipFill>
          <a:blip r:embed="rId7"/>
          <a:stretch>
            <a:fillRect/>
          </a:stretch>
        </p:blipFill>
        <p:spPr>
          <a:xfrm>
            <a:off x="189465" y="2383718"/>
            <a:ext cx="3657602" cy="1352462"/>
          </a:xfrm>
          <a:prstGeom prst="rect">
            <a:avLst/>
          </a:prstGeom>
        </p:spPr>
      </p:pic>
      <p:graphicFrame>
        <p:nvGraphicFramePr>
          <p:cNvPr id="10" name="Object 9">
            <a:extLst>
              <a:ext uri="{FF2B5EF4-FFF2-40B4-BE49-F238E27FC236}">
                <a16:creationId xmlns:a16="http://schemas.microsoft.com/office/drawing/2014/main" id="{20425B33-8392-B0C0-DD92-7672802E4ECB}"/>
              </a:ext>
            </a:extLst>
          </p:cNvPr>
          <p:cNvGraphicFramePr>
            <a:graphicFrameLocks noChangeAspect="1"/>
          </p:cNvGraphicFramePr>
          <p:nvPr/>
        </p:nvGraphicFramePr>
        <p:xfrm>
          <a:off x="282804" y="1712945"/>
          <a:ext cx="4800691" cy="357541"/>
        </p:xfrm>
        <a:graphic>
          <a:graphicData uri="http://schemas.openxmlformats.org/presentationml/2006/ole">
            <mc:AlternateContent xmlns:mc="http://schemas.openxmlformats.org/markup-compatibility/2006">
              <mc:Choice xmlns:v="urn:schemas-microsoft-com:vml" Requires="v">
                <p:oleObj name="Equation" r:id="rId8" imgW="3797300" imgH="279400" progId="Equation.DSMT4">
                  <p:embed/>
                </p:oleObj>
              </mc:Choice>
              <mc:Fallback>
                <p:oleObj name="Equation" r:id="rId8" imgW="3797300" imgH="279400" progId="Equation.DSMT4">
                  <p:embed/>
                  <p:pic>
                    <p:nvPicPr>
                      <p:cNvPr id="10" name="Object 9">
                        <a:extLst>
                          <a:ext uri="{FF2B5EF4-FFF2-40B4-BE49-F238E27FC236}">
                            <a16:creationId xmlns:a16="http://schemas.microsoft.com/office/drawing/2014/main" id="{7207063D-A9ED-73AC-AEED-609332E6E4C7}"/>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82804" y="1712945"/>
                        <a:ext cx="4800691" cy="357541"/>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10">
            <p14:nvContentPartPr>
              <p14:cNvPr id="12" name="Ink 11">
                <a:extLst>
                  <a:ext uri="{FF2B5EF4-FFF2-40B4-BE49-F238E27FC236}">
                    <a16:creationId xmlns:a16="http://schemas.microsoft.com/office/drawing/2014/main" id="{DA17E0D2-9791-636B-E7B9-E6715AEA709D}"/>
                  </a:ext>
                </a:extLst>
              </p14:cNvPr>
              <p14:cNvContentPartPr/>
              <p14:nvPr/>
            </p14:nvContentPartPr>
            <p14:xfrm>
              <a:off x="1413713" y="2135472"/>
              <a:ext cx="915120" cy="372600"/>
            </p14:xfrm>
          </p:contentPart>
        </mc:Choice>
        <mc:Fallback xmlns="">
          <p:pic>
            <p:nvPicPr>
              <p:cNvPr id="12" name="Ink 11">
                <a:extLst>
                  <a:ext uri="{FF2B5EF4-FFF2-40B4-BE49-F238E27FC236}">
                    <a16:creationId xmlns:a16="http://schemas.microsoft.com/office/drawing/2014/main" id="{DA17E0D2-9791-636B-E7B9-E6715AEA709D}"/>
                  </a:ext>
                </a:extLst>
              </p:cNvPr>
              <p:cNvPicPr/>
              <p:nvPr/>
            </p:nvPicPr>
            <p:blipFill>
              <a:blip r:embed="rId11"/>
              <a:stretch>
                <a:fillRect/>
              </a:stretch>
            </p:blipFill>
            <p:spPr>
              <a:xfrm>
                <a:off x="1395713" y="2117489"/>
                <a:ext cx="950760" cy="408206"/>
              </a:xfrm>
              <a:prstGeom prst="rect">
                <a:avLst/>
              </a:prstGeom>
            </p:spPr>
          </p:pic>
        </mc:Fallback>
      </mc:AlternateContent>
      <p:graphicFrame>
        <p:nvGraphicFramePr>
          <p:cNvPr id="23" name="Object 22">
            <a:extLst>
              <a:ext uri="{FF2B5EF4-FFF2-40B4-BE49-F238E27FC236}">
                <a16:creationId xmlns:a16="http://schemas.microsoft.com/office/drawing/2014/main" id="{F4E9C0E0-921A-285E-9053-84B76C860E31}"/>
              </a:ext>
            </a:extLst>
          </p:cNvPr>
          <p:cNvGraphicFramePr>
            <a:graphicFrameLocks noChangeAspect="1"/>
          </p:cNvGraphicFramePr>
          <p:nvPr/>
        </p:nvGraphicFramePr>
        <p:xfrm>
          <a:off x="4343399" y="2265610"/>
          <a:ext cx="2321351" cy="374275"/>
        </p:xfrm>
        <a:graphic>
          <a:graphicData uri="http://schemas.openxmlformats.org/presentationml/2006/ole">
            <mc:AlternateContent xmlns:mc="http://schemas.openxmlformats.org/markup-compatibility/2006">
              <mc:Choice xmlns:v="urn:schemas-microsoft-com:vml" Requires="v">
                <p:oleObj name="Equation" r:id="rId12" imgW="1752600" imgH="279400" progId="Equation.DSMT4">
                  <p:embed/>
                </p:oleObj>
              </mc:Choice>
              <mc:Fallback>
                <p:oleObj name="Equation" r:id="rId12" imgW="1752600" imgH="279400" progId="Equation.DSMT4">
                  <p:embed/>
                  <p:pic>
                    <p:nvPicPr>
                      <p:cNvPr id="23" name="Object 22">
                        <a:extLst>
                          <a:ext uri="{FF2B5EF4-FFF2-40B4-BE49-F238E27FC236}">
                            <a16:creationId xmlns:a16="http://schemas.microsoft.com/office/drawing/2014/main" id="{5C57C5BA-EA46-279A-E3D4-19DA3CA16D4A}"/>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343399" y="2265610"/>
                        <a:ext cx="2321351" cy="374275"/>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14">
            <p14:nvContentPartPr>
              <p14:cNvPr id="25" name="Ink 24">
                <a:extLst>
                  <a:ext uri="{FF2B5EF4-FFF2-40B4-BE49-F238E27FC236}">
                    <a16:creationId xmlns:a16="http://schemas.microsoft.com/office/drawing/2014/main" id="{B95A70B3-9AC8-97EC-BF49-85E0B22E63AD}"/>
                  </a:ext>
                </a:extLst>
              </p14:cNvPr>
              <p14:cNvContentPartPr/>
              <p14:nvPr/>
            </p14:nvContentPartPr>
            <p14:xfrm>
              <a:off x="3911753" y="2671872"/>
              <a:ext cx="700920" cy="463320"/>
            </p14:xfrm>
          </p:contentPart>
        </mc:Choice>
        <mc:Fallback xmlns="">
          <p:pic>
            <p:nvPicPr>
              <p:cNvPr id="25" name="Ink 24">
                <a:extLst>
                  <a:ext uri="{FF2B5EF4-FFF2-40B4-BE49-F238E27FC236}">
                    <a16:creationId xmlns:a16="http://schemas.microsoft.com/office/drawing/2014/main" id="{B95A70B3-9AC8-97EC-BF49-85E0B22E63AD}"/>
                  </a:ext>
                </a:extLst>
              </p:cNvPr>
              <p:cNvPicPr/>
              <p:nvPr/>
            </p:nvPicPr>
            <p:blipFill>
              <a:blip r:embed="rId15"/>
              <a:stretch>
                <a:fillRect/>
              </a:stretch>
            </p:blipFill>
            <p:spPr>
              <a:xfrm>
                <a:off x="3893753" y="2653858"/>
                <a:ext cx="736560" cy="498988"/>
              </a:xfrm>
              <a:prstGeom prst="rect">
                <a:avLst/>
              </a:prstGeom>
            </p:spPr>
          </p:pic>
        </mc:Fallback>
      </mc:AlternateContent>
      <p:graphicFrame>
        <p:nvGraphicFramePr>
          <p:cNvPr id="27" name="Object 26">
            <a:extLst>
              <a:ext uri="{FF2B5EF4-FFF2-40B4-BE49-F238E27FC236}">
                <a16:creationId xmlns:a16="http://schemas.microsoft.com/office/drawing/2014/main" id="{C374CE0B-3118-0EB0-8E12-5D8A3B80EB1B}"/>
              </a:ext>
            </a:extLst>
          </p:cNvPr>
          <p:cNvGraphicFramePr>
            <a:graphicFrameLocks noChangeAspect="1"/>
          </p:cNvGraphicFramePr>
          <p:nvPr/>
        </p:nvGraphicFramePr>
        <p:xfrm>
          <a:off x="7197725" y="1751013"/>
          <a:ext cx="3290888" cy="646112"/>
        </p:xfrm>
        <a:graphic>
          <a:graphicData uri="http://schemas.openxmlformats.org/presentationml/2006/ole">
            <mc:AlternateContent xmlns:mc="http://schemas.openxmlformats.org/markup-compatibility/2006">
              <mc:Choice xmlns:v="urn:schemas-microsoft-com:vml" Requires="v">
                <p:oleObj name="Equation" r:id="rId16" imgW="2527200" imgH="495000" progId="Equation.DSMT4">
                  <p:embed/>
                </p:oleObj>
              </mc:Choice>
              <mc:Fallback>
                <p:oleObj name="Equation" r:id="rId16" imgW="2527200" imgH="495000" progId="Equation.DSMT4">
                  <p:embed/>
                  <p:pic>
                    <p:nvPicPr>
                      <p:cNvPr id="27" name="Object 26">
                        <a:extLst>
                          <a:ext uri="{FF2B5EF4-FFF2-40B4-BE49-F238E27FC236}">
                            <a16:creationId xmlns:a16="http://schemas.microsoft.com/office/drawing/2014/main" id="{9F978E91-630F-3392-FA82-B2CBCC5A0E61}"/>
                          </a:ext>
                        </a:extLst>
                      </p:cNvPr>
                      <p:cNvPicPr/>
                      <p:nvPr/>
                    </p:nvPicPr>
                    <p:blipFill>
                      <a:blip r:embed="rId17"/>
                      <a:stretch>
                        <a:fillRect/>
                      </a:stretch>
                    </p:blipFill>
                    <p:spPr>
                      <a:xfrm>
                        <a:off x="7197725" y="1751013"/>
                        <a:ext cx="3290888" cy="646112"/>
                      </a:xfrm>
                      <a:prstGeom prst="rect">
                        <a:avLst/>
                      </a:prstGeom>
                      <a:solidFill>
                        <a:srgbClr val="CCFFCC"/>
                      </a:solidFill>
                    </p:spPr>
                  </p:pic>
                </p:oleObj>
              </mc:Fallback>
            </mc:AlternateContent>
          </a:graphicData>
        </a:graphic>
      </p:graphicFrame>
      <mc:AlternateContent xmlns:mc="http://schemas.openxmlformats.org/markup-compatibility/2006" xmlns:p14="http://schemas.microsoft.com/office/powerpoint/2010/main">
        <mc:Choice Requires="p14">
          <p:contentPart p14:bwMode="auto" r:id="rId18">
            <p14:nvContentPartPr>
              <p14:cNvPr id="30" name="Ink 29">
                <a:extLst>
                  <a:ext uri="{FF2B5EF4-FFF2-40B4-BE49-F238E27FC236}">
                    <a16:creationId xmlns:a16="http://schemas.microsoft.com/office/drawing/2014/main" id="{96B7372C-951A-2926-2887-A56457202443}"/>
                  </a:ext>
                </a:extLst>
              </p14:cNvPr>
              <p14:cNvContentPartPr/>
              <p14:nvPr/>
            </p14:nvContentPartPr>
            <p14:xfrm>
              <a:off x="7908473" y="1304914"/>
              <a:ext cx="1389960" cy="494280"/>
            </p14:xfrm>
          </p:contentPart>
        </mc:Choice>
        <mc:Fallback xmlns="">
          <p:pic>
            <p:nvPicPr>
              <p:cNvPr id="30" name="Ink 29">
                <a:extLst>
                  <a:ext uri="{FF2B5EF4-FFF2-40B4-BE49-F238E27FC236}">
                    <a16:creationId xmlns:a16="http://schemas.microsoft.com/office/drawing/2014/main" id="{BA859601-F243-46EE-BFB6-15966F7A69AF}"/>
                  </a:ext>
                </a:extLst>
              </p:cNvPr>
              <p:cNvPicPr/>
              <p:nvPr/>
            </p:nvPicPr>
            <p:blipFill>
              <a:blip r:embed="rId22"/>
              <a:stretch>
                <a:fillRect/>
              </a:stretch>
            </p:blipFill>
            <p:spPr>
              <a:xfrm>
                <a:off x="7890833" y="1286914"/>
                <a:ext cx="1425600" cy="529920"/>
              </a:xfrm>
              <a:prstGeom prst="rect">
                <a:avLst/>
              </a:prstGeom>
            </p:spPr>
          </p:pic>
        </mc:Fallback>
      </mc:AlternateContent>
      <p:sp>
        <p:nvSpPr>
          <p:cNvPr id="31" name="TextBox 30">
            <a:extLst>
              <a:ext uri="{FF2B5EF4-FFF2-40B4-BE49-F238E27FC236}">
                <a16:creationId xmlns:a16="http://schemas.microsoft.com/office/drawing/2014/main" id="{9E416B97-08B3-282B-F247-DC817259212F}"/>
              </a:ext>
            </a:extLst>
          </p:cNvPr>
          <p:cNvSpPr txBox="1"/>
          <p:nvPr/>
        </p:nvSpPr>
        <p:spPr>
          <a:xfrm>
            <a:off x="9298433" y="676135"/>
            <a:ext cx="3054485" cy="830997"/>
          </a:xfrm>
          <a:prstGeom prst="rect">
            <a:avLst/>
          </a:prstGeom>
          <a:noFill/>
        </p:spPr>
        <p:txBody>
          <a:bodyPr wrap="square" rtlCol="0">
            <a:spAutoFit/>
          </a:bodyPr>
          <a:lstStyle/>
          <a:p>
            <a:r>
              <a:rPr lang="en-US" sz="1600"/>
              <a:t>These are now complex.  Imk governs rate of wave decay.  Rek governs phase velocity.</a:t>
            </a:r>
          </a:p>
        </p:txBody>
      </p:sp>
      <mc:AlternateContent xmlns:mc="http://schemas.openxmlformats.org/markup-compatibility/2006" xmlns:p14="http://schemas.microsoft.com/office/powerpoint/2010/main" xmlns:aink="http://schemas.microsoft.com/office/drawing/2016/ink">
        <mc:Choice Requires="p14 aink">
          <p:contentPart p14:bwMode="auto" r:id="rId23">
            <p14:nvContentPartPr>
              <p14:cNvPr id="33" name="Ink 32">
                <a:extLst>
                  <a:ext uri="{FF2B5EF4-FFF2-40B4-BE49-F238E27FC236}">
                    <a16:creationId xmlns:a16="http://schemas.microsoft.com/office/drawing/2014/main" id="{9867E041-90C6-35F8-A648-0ADC1965EE21}"/>
                  </a:ext>
                </a:extLst>
              </p14:cNvPr>
              <p14:cNvContentPartPr/>
              <p14:nvPr/>
            </p14:nvContentPartPr>
            <p14:xfrm>
              <a:off x="2650673" y="1705132"/>
              <a:ext cx="123120" cy="199440"/>
            </p14:xfrm>
          </p:contentPart>
        </mc:Choice>
        <mc:Fallback xmlns="">
          <p:pic>
            <p:nvPicPr>
              <p:cNvPr id="33" name="Ink 32">
                <a:extLst>
                  <a:ext uri="{FF2B5EF4-FFF2-40B4-BE49-F238E27FC236}">
                    <a16:creationId xmlns:a16="http://schemas.microsoft.com/office/drawing/2014/main" id="{9867E041-90C6-35F8-A648-0ADC1965EE21}"/>
                  </a:ext>
                </a:extLst>
              </p:cNvPr>
              <p:cNvPicPr/>
              <p:nvPr/>
            </p:nvPicPr>
            <p:blipFill>
              <a:blip r:embed="rId24"/>
              <a:stretch>
                <a:fillRect/>
              </a:stretch>
            </p:blipFill>
            <p:spPr>
              <a:xfrm>
                <a:off x="2587673" y="1327813"/>
                <a:ext cx="248760" cy="953718"/>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5">
            <p14:nvContentPartPr>
              <p14:cNvPr id="34" name="Ink 33">
                <a:extLst>
                  <a:ext uri="{FF2B5EF4-FFF2-40B4-BE49-F238E27FC236}">
                    <a16:creationId xmlns:a16="http://schemas.microsoft.com/office/drawing/2014/main" id="{520B8860-D7B3-E880-96B4-D1EA2AD950D5}"/>
                  </a:ext>
                </a:extLst>
              </p14:cNvPr>
              <p14:cNvContentPartPr/>
              <p14:nvPr/>
            </p14:nvContentPartPr>
            <p14:xfrm>
              <a:off x="4307033" y="1676692"/>
              <a:ext cx="153360" cy="201240"/>
            </p14:xfrm>
          </p:contentPart>
        </mc:Choice>
        <mc:Fallback xmlns="">
          <p:pic>
            <p:nvPicPr>
              <p:cNvPr id="34" name="Ink 33">
                <a:extLst>
                  <a:ext uri="{FF2B5EF4-FFF2-40B4-BE49-F238E27FC236}">
                    <a16:creationId xmlns:a16="http://schemas.microsoft.com/office/drawing/2014/main" id="{520B8860-D7B3-E880-96B4-D1EA2AD950D5}"/>
                  </a:ext>
                </a:extLst>
              </p:cNvPr>
              <p:cNvPicPr/>
              <p:nvPr/>
            </p:nvPicPr>
            <p:blipFill>
              <a:blip r:embed="rId26"/>
              <a:stretch>
                <a:fillRect/>
              </a:stretch>
            </p:blipFill>
            <p:spPr>
              <a:xfrm>
                <a:off x="4244033" y="1298692"/>
                <a:ext cx="279000" cy="95688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7">
            <p14:nvContentPartPr>
              <p14:cNvPr id="35" name="Ink 34">
                <a:extLst>
                  <a:ext uri="{FF2B5EF4-FFF2-40B4-BE49-F238E27FC236}">
                    <a16:creationId xmlns:a16="http://schemas.microsoft.com/office/drawing/2014/main" id="{3CC4E88E-F8EA-8198-0069-15D62995A2E6}"/>
                  </a:ext>
                </a:extLst>
              </p14:cNvPr>
              <p14:cNvContentPartPr/>
              <p14:nvPr/>
            </p14:nvContentPartPr>
            <p14:xfrm>
              <a:off x="5899313" y="2270692"/>
              <a:ext cx="125640" cy="198000"/>
            </p14:xfrm>
          </p:contentPart>
        </mc:Choice>
        <mc:Fallback xmlns="">
          <p:pic>
            <p:nvPicPr>
              <p:cNvPr id="35" name="Ink 34">
                <a:extLst>
                  <a:ext uri="{FF2B5EF4-FFF2-40B4-BE49-F238E27FC236}">
                    <a16:creationId xmlns:a16="http://schemas.microsoft.com/office/drawing/2014/main" id="{3CC4E88E-F8EA-8198-0069-15D62995A2E6}"/>
                  </a:ext>
                </a:extLst>
              </p:cNvPr>
              <p:cNvPicPr/>
              <p:nvPr/>
            </p:nvPicPr>
            <p:blipFill>
              <a:blip r:embed="rId28"/>
              <a:stretch>
                <a:fillRect/>
              </a:stretch>
            </p:blipFill>
            <p:spPr>
              <a:xfrm>
                <a:off x="5836313" y="1892692"/>
                <a:ext cx="251280" cy="95364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9">
            <p14:nvContentPartPr>
              <p14:cNvPr id="39" name="Ink 38">
                <a:extLst>
                  <a:ext uri="{FF2B5EF4-FFF2-40B4-BE49-F238E27FC236}">
                    <a16:creationId xmlns:a16="http://schemas.microsoft.com/office/drawing/2014/main" id="{72791A1E-40FF-0D4A-689D-73BC953C003A}"/>
                  </a:ext>
                </a:extLst>
              </p14:cNvPr>
              <p14:cNvContentPartPr/>
              <p14:nvPr/>
            </p14:nvContentPartPr>
            <p14:xfrm>
              <a:off x="2752193" y="1507132"/>
              <a:ext cx="4317120" cy="746280"/>
            </p14:xfrm>
          </p:contentPart>
        </mc:Choice>
        <mc:Fallback xmlns="">
          <p:pic>
            <p:nvPicPr>
              <p:cNvPr id="39" name="Ink 38">
                <a:extLst>
                  <a:ext uri="{FF2B5EF4-FFF2-40B4-BE49-F238E27FC236}">
                    <a16:creationId xmlns:a16="http://schemas.microsoft.com/office/drawing/2014/main" id="{72791A1E-40FF-0D4A-689D-73BC953C003A}"/>
                  </a:ext>
                </a:extLst>
              </p:cNvPr>
              <p:cNvPicPr/>
              <p:nvPr/>
            </p:nvPicPr>
            <p:blipFill>
              <a:blip r:embed="rId30"/>
              <a:stretch>
                <a:fillRect/>
              </a:stretch>
            </p:blipFill>
            <p:spPr>
              <a:xfrm>
                <a:off x="2689198" y="1128950"/>
                <a:ext cx="4442750" cy="1502285"/>
              </a:xfrm>
              <a:prstGeom prst="rect">
                <a:avLst/>
              </a:prstGeom>
            </p:spPr>
          </p:pic>
        </mc:Fallback>
      </mc:AlternateContent>
      <p:graphicFrame>
        <p:nvGraphicFramePr>
          <p:cNvPr id="5" name="Object 4">
            <a:extLst>
              <a:ext uri="{FF2B5EF4-FFF2-40B4-BE49-F238E27FC236}">
                <a16:creationId xmlns:a16="http://schemas.microsoft.com/office/drawing/2014/main" id="{3F67651C-D63C-E602-898A-D2BA19EBE40C}"/>
              </a:ext>
            </a:extLst>
          </p:cNvPr>
          <p:cNvGraphicFramePr>
            <a:graphicFrameLocks noChangeAspect="1"/>
          </p:cNvGraphicFramePr>
          <p:nvPr>
            <p:extLst>
              <p:ext uri="{D42A27DB-BD31-4B8C-83A1-F6EECF244321}">
                <p14:modId xmlns:p14="http://schemas.microsoft.com/office/powerpoint/2010/main" val="1447176875"/>
              </p:ext>
            </p:extLst>
          </p:nvPr>
        </p:nvGraphicFramePr>
        <p:xfrm>
          <a:off x="3597275" y="5154613"/>
          <a:ext cx="3425825" cy="1016000"/>
        </p:xfrm>
        <a:graphic>
          <a:graphicData uri="http://schemas.openxmlformats.org/presentationml/2006/ole">
            <mc:AlternateContent xmlns:mc="http://schemas.openxmlformats.org/markup-compatibility/2006">
              <mc:Choice xmlns:v="urn:schemas-microsoft-com:vml" Requires="v">
                <p:oleObj name="Equation" r:id="rId31" imgW="2743200" imgH="812520" progId="Equation.DSMT4">
                  <p:embed/>
                </p:oleObj>
              </mc:Choice>
              <mc:Fallback>
                <p:oleObj name="Equation" r:id="rId31" imgW="2743200" imgH="812520" progId="Equation.DSMT4">
                  <p:embed/>
                  <p:pic>
                    <p:nvPicPr>
                      <p:cNvPr id="5" name="Object 4">
                        <a:extLst>
                          <a:ext uri="{FF2B5EF4-FFF2-40B4-BE49-F238E27FC236}">
                            <a16:creationId xmlns:a16="http://schemas.microsoft.com/office/drawing/2014/main" id="{A777C3AA-5AAE-8F06-3DEA-23FE09341AC9}"/>
                          </a:ext>
                        </a:extLst>
                      </p:cNvPr>
                      <p:cNvPicPr/>
                      <p:nvPr/>
                    </p:nvPicPr>
                    <p:blipFill>
                      <a:blip r:embed="rId32"/>
                      <a:stretch>
                        <a:fillRect/>
                      </a:stretch>
                    </p:blipFill>
                    <p:spPr>
                      <a:xfrm>
                        <a:off x="3597275" y="5154613"/>
                        <a:ext cx="3425825" cy="1016000"/>
                      </a:xfrm>
                      <a:prstGeom prst="rect">
                        <a:avLst/>
                      </a:prstGeom>
                    </p:spPr>
                  </p:pic>
                </p:oleObj>
              </mc:Fallback>
            </mc:AlternateContent>
          </a:graphicData>
        </a:graphic>
      </p:graphicFrame>
      <p:graphicFrame>
        <p:nvGraphicFramePr>
          <p:cNvPr id="9" name="Object 8">
            <a:extLst>
              <a:ext uri="{FF2B5EF4-FFF2-40B4-BE49-F238E27FC236}">
                <a16:creationId xmlns:a16="http://schemas.microsoft.com/office/drawing/2014/main" id="{9D2F675A-016A-E3E3-3411-7B7792C2289E}"/>
              </a:ext>
            </a:extLst>
          </p:cNvPr>
          <p:cNvGraphicFramePr>
            <a:graphicFrameLocks noChangeAspect="1"/>
          </p:cNvGraphicFramePr>
          <p:nvPr/>
        </p:nvGraphicFramePr>
        <p:xfrm>
          <a:off x="7271493" y="2555032"/>
          <a:ext cx="3511550" cy="2036763"/>
        </p:xfrm>
        <a:graphic>
          <a:graphicData uri="http://schemas.openxmlformats.org/presentationml/2006/ole">
            <mc:AlternateContent xmlns:mc="http://schemas.openxmlformats.org/markup-compatibility/2006">
              <mc:Choice xmlns:v="urn:schemas-microsoft-com:vml" Requires="v">
                <p:oleObj name="Equation" r:id="rId33" imgW="3111480" imgH="1803240" progId="Equation.DSMT4">
                  <p:embed/>
                </p:oleObj>
              </mc:Choice>
              <mc:Fallback>
                <p:oleObj name="Equation" r:id="rId33" imgW="3111480" imgH="1803240" progId="Equation.DSMT4">
                  <p:embed/>
                  <p:pic>
                    <p:nvPicPr>
                      <p:cNvPr id="9" name="Object 8">
                        <a:extLst>
                          <a:ext uri="{FF2B5EF4-FFF2-40B4-BE49-F238E27FC236}">
                            <a16:creationId xmlns:a16="http://schemas.microsoft.com/office/drawing/2014/main" id="{68F4BC53-3429-DA2E-211A-10F0E477C5E4}"/>
                          </a:ext>
                        </a:extLst>
                      </p:cNvPr>
                      <p:cNvPicPr/>
                      <p:nvPr/>
                    </p:nvPicPr>
                    <p:blipFill>
                      <a:blip r:embed="rId34"/>
                      <a:stretch>
                        <a:fillRect/>
                      </a:stretch>
                    </p:blipFill>
                    <p:spPr>
                      <a:xfrm>
                        <a:off x="7271493" y="2555032"/>
                        <a:ext cx="3511550" cy="2036763"/>
                      </a:xfrm>
                      <a:prstGeom prst="rect">
                        <a:avLst/>
                      </a:prstGeom>
                      <a:solidFill>
                        <a:srgbClr val="CCFFCC"/>
                      </a:solidFill>
                    </p:spPr>
                  </p:pic>
                </p:oleObj>
              </mc:Fallback>
            </mc:AlternateContent>
          </a:graphicData>
        </a:graphic>
      </p:graphicFrame>
      <p:sp>
        <p:nvSpPr>
          <p:cNvPr id="11" name="TextBox 10">
            <a:extLst>
              <a:ext uri="{FF2B5EF4-FFF2-40B4-BE49-F238E27FC236}">
                <a16:creationId xmlns:a16="http://schemas.microsoft.com/office/drawing/2014/main" id="{2BDB93F7-05A2-1ADB-B693-631E16CFBC39}"/>
              </a:ext>
            </a:extLst>
          </p:cNvPr>
          <p:cNvSpPr txBox="1"/>
          <p:nvPr/>
        </p:nvSpPr>
        <p:spPr>
          <a:xfrm>
            <a:off x="3606921" y="4726699"/>
            <a:ext cx="2812416" cy="338554"/>
          </a:xfrm>
          <a:prstGeom prst="rect">
            <a:avLst/>
          </a:prstGeom>
          <a:noFill/>
        </p:spPr>
        <p:txBody>
          <a:bodyPr wrap="square" rtlCol="0">
            <a:spAutoFit/>
          </a:bodyPr>
          <a:lstStyle/>
          <a:p>
            <a:r>
              <a:rPr lang="en-US" sz="1600"/>
              <a:t>Power transmitted/reflected:</a:t>
            </a:r>
          </a:p>
        </p:txBody>
      </p:sp>
      <p:sp>
        <p:nvSpPr>
          <p:cNvPr id="7" name="TextBox 6">
            <a:extLst>
              <a:ext uri="{FF2B5EF4-FFF2-40B4-BE49-F238E27FC236}">
                <a16:creationId xmlns:a16="http://schemas.microsoft.com/office/drawing/2014/main" id="{41C7708B-EFED-EB8A-88FA-362C32EAF1BA}"/>
              </a:ext>
            </a:extLst>
          </p:cNvPr>
          <p:cNvSpPr txBox="1"/>
          <p:nvPr/>
        </p:nvSpPr>
        <p:spPr>
          <a:xfrm>
            <a:off x="7357018" y="4749702"/>
            <a:ext cx="3427447" cy="338554"/>
          </a:xfrm>
          <a:prstGeom prst="rect">
            <a:avLst/>
          </a:prstGeom>
          <a:noFill/>
        </p:spPr>
        <p:txBody>
          <a:bodyPr wrap="square" rtlCol="0">
            <a:spAutoFit/>
          </a:bodyPr>
          <a:lstStyle/>
          <a:p>
            <a:r>
              <a:rPr lang="en-US" sz="1600"/>
              <a:t>Transmission/Reflection Coefficients</a:t>
            </a:r>
          </a:p>
        </p:txBody>
      </p:sp>
      <p:graphicFrame>
        <p:nvGraphicFramePr>
          <p:cNvPr id="8" name="Object 7">
            <a:extLst>
              <a:ext uri="{FF2B5EF4-FFF2-40B4-BE49-F238E27FC236}">
                <a16:creationId xmlns:a16="http://schemas.microsoft.com/office/drawing/2014/main" id="{29C8DFFD-F4EE-B168-2F08-C75FEE287B62}"/>
              </a:ext>
            </a:extLst>
          </p:cNvPr>
          <p:cNvGraphicFramePr>
            <a:graphicFrameLocks noChangeAspect="1"/>
          </p:cNvGraphicFramePr>
          <p:nvPr/>
        </p:nvGraphicFramePr>
        <p:xfrm>
          <a:off x="198481" y="6294907"/>
          <a:ext cx="2430463" cy="436563"/>
        </p:xfrm>
        <a:graphic>
          <a:graphicData uri="http://schemas.openxmlformats.org/presentationml/2006/ole">
            <mc:AlternateContent xmlns:mc="http://schemas.openxmlformats.org/markup-compatibility/2006">
              <mc:Choice xmlns:v="urn:schemas-microsoft-com:vml" Requires="v">
                <p:oleObj name="Equation" r:id="rId35" imgW="2431034" imgH="435864" progId="Equation.DSMT4">
                  <p:embed/>
                </p:oleObj>
              </mc:Choice>
              <mc:Fallback>
                <p:oleObj name="Equation" r:id="rId35" imgW="2431034" imgH="435864" progId="Equation.DSMT4">
                  <p:embed/>
                  <p:pic>
                    <p:nvPicPr>
                      <p:cNvPr id="8" name="Object 7">
                        <a:extLst>
                          <a:ext uri="{FF2B5EF4-FFF2-40B4-BE49-F238E27FC236}">
                            <a16:creationId xmlns:a16="http://schemas.microsoft.com/office/drawing/2014/main" id="{0C27FE8C-2484-1918-35A0-BD5A2105FF65}"/>
                          </a:ext>
                        </a:extLst>
                      </p:cNvPr>
                      <p:cNvPicPr/>
                      <p:nvPr/>
                    </p:nvPicPr>
                    <p:blipFill>
                      <a:blip r:embed="rId36"/>
                      <a:stretch>
                        <a:fillRect/>
                      </a:stretch>
                    </p:blipFill>
                    <p:spPr>
                      <a:xfrm>
                        <a:off x="198481" y="6294907"/>
                        <a:ext cx="2430463" cy="436563"/>
                      </a:xfrm>
                      <a:prstGeom prst="rect">
                        <a:avLst/>
                      </a:prstGeom>
                    </p:spPr>
                  </p:pic>
                </p:oleObj>
              </mc:Fallback>
            </mc:AlternateContent>
          </a:graphicData>
        </a:graphic>
      </p:graphicFrame>
      <p:sp>
        <p:nvSpPr>
          <p:cNvPr id="13" name="Title 1">
            <a:extLst>
              <a:ext uri="{FF2B5EF4-FFF2-40B4-BE49-F238E27FC236}">
                <a16:creationId xmlns:a16="http://schemas.microsoft.com/office/drawing/2014/main" id="{651F1AF0-802D-621D-A6F0-37F17C395D4B}"/>
              </a:ext>
            </a:extLst>
          </p:cNvPr>
          <p:cNvSpPr txBox="1">
            <a:spLocks/>
          </p:cNvSpPr>
          <p:nvPr/>
        </p:nvSpPr>
        <p:spPr>
          <a:xfrm>
            <a:off x="1448584" y="117971"/>
            <a:ext cx="9144000" cy="695286"/>
          </a:xfrm>
          <a:prstGeom prst="rect">
            <a:avLst/>
          </a:prstGeom>
        </p:spPr>
        <p:txBody>
          <a:bodyPr>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a:latin typeface="+mn-lt"/>
              </a:rPr>
              <a:t>Maxwell’s Equations in Metal-Insulators </a:t>
            </a:r>
            <a:r>
              <a:rPr lang="en-US" sz="3600" b="1" u="sng"/>
              <a:t>(</a:t>
            </a:r>
            <a:r>
              <a:rPr lang="el-GR" sz="3600" b="1" u="sng"/>
              <a:t>σ</a:t>
            </a:r>
            <a:r>
              <a:rPr lang="en-US" sz="3600" b="1" u="sng"/>
              <a:t> = </a:t>
            </a:r>
            <a:r>
              <a:rPr lang="el-GR" sz="3600" b="1" u="sng"/>
              <a:t>σ</a:t>
            </a:r>
            <a:r>
              <a:rPr lang="en-US" sz="3600" b="1" u="sng"/>
              <a:t>(</a:t>
            </a:r>
            <a:r>
              <a:rPr lang="el-GR" sz="3600" b="1" u="sng"/>
              <a:t>ω</a:t>
            </a:r>
            <a:r>
              <a:rPr lang="en-US" sz="3600" b="1" u="sng"/>
              <a:t>))</a:t>
            </a:r>
            <a:r>
              <a:rPr lang="en-US" sz="3600" b="1" u="sng">
                <a:latin typeface="+mn-lt"/>
              </a:rPr>
              <a:t> </a:t>
            </a:r>
          </a:p>
        </p:txBody>
      </p:sp>
    </p:spTree>
    <p:extLst>
      <p:ext uri="{BB962C8B-B14F-4D97-AF65-F5344CB8AC3E}">
        <p14:creationId xmlns:p14="http://schemas.microsoft.com/office/powerpoint/2010/main" val="146509520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AC20CC-D074-4FF2-B8E9-34E530EFBE0E}"/>
              </a:ext>
            </a:extLst>
          </p:cNvPr>
          <p:cNvSpPr>
            <a:spLocks noGrp="1"/>
          </p:cNvSpPr>
          <p:nvPr>
            <p:ph type="ctrTitle"/>
          </p:nvPr>
        </p:nvSpPr>
        <p:spPr>
          <a:xfrm>
            <a:off x="3019061" y="100401"/>
            <a:ext cx="6114365" cy="695286"/>
          </a:xfrm>
        </p:spPr>
        <p:txBody>
          <a:bodyPr>
            <a:normAutofit fontScale="90000"/>
          </a:bodyPr>
          <a:lstStyle/>
          <a:p>
            <a:r>
              <a:rPr lang="en-US" sz="3600" b="1" u="sng">
                <a:latin typeface="+mn-lt"/>
              </a:rPr>
              <a:t>Metal-Insulator EB (t): (</a:t>
            </a:r>
            <a:r>
              <a:rPr lang="el-GR" sz="3600" b="1" u="sng">
                <a:latin typeface="+mn-lt"/>
              </a:rPr>
              <a:t>σ</a:t>
            </a:r>
            <a:r>
              <a:rPr lang="en-US" sz="3600" b="1" u="sng">
                <a:latin typeface="+mn-lt"/>
              </a:rPr>
              <a:t> = σ(</a:t>
            </a:r>
            <a:r>
              <a:rPr lang="el-GR" sz="3600" b="1" u="sng">
                <a:latin typeface="+mn-lt"/>
              </a:rPr>
              <a:t>ω</a:t>
            </a:r>
            <a:r>
              <a:rPr lang="en-US" sz="3600" b="1" u="sng">
                <a:latin typeface="+mn-lt"/>
              </a:rPr>
              <a:t>))</a:t>
            </a:r>
          </a:p>
        </p:txBody>
      </p:sp>
      <p:sp>
        <p:nvSpPr>
          <p:cNvPr id="3" name="TextBox 2">
            <a:extLst>
              <a:ext uri="{FF2B5EF4-FFF2-40B4-BE49-F238E27FC236}">
                <a16:creationId xmlns:a16="http://schemas.microsoft.com/office/drawing/2014/main" id="{66CF6FCD-E4FE-463F-80F2-94101EA2DCA2}"/>
              </a:ext>
            </a:extLst>
          </p:cNvPr>
          <p:cNvSpPr txBox="1"/>
          <p:nvPr/>
        </p:nvSpPr>
        <p:spPr>
          <a:xfrm flipH="1">
            <a:off x="287884" y="990811"/>
            <a:ext cx="8384775" cy="369332"/>
          </a:xfrm>
          <a:prstGeom prst="rect">
            <a:avLst/>
          </a:prstGeom>
          <a:noFill/>
        </p:spPr>
        <p:txBody>
          <a:bodyPr wrap="square" rtlCol="0">
            <a:spAutoFit/>
          </a:bodyPr>
          <a:lstStyle/>
          <a:p>
            <a:r>
              <a:rPr lang="en-US"/>
              <a:t>Now let’s consider propagation of fields through metals (not </a:t>
            </a:r>
            <a:r>
              <a:rPr lang="en-US" i="1"/>
              <a:t>perfect</a:t>
            </a:r>
            <a:r>
              <a:rPr lang="en-US"/>
              <a:t> metals per se’).  </a:t>
            </a:r>
          </a:p>
        </p:txBody>
      </p:sp>
      <p:pic>
        <p:nvPicPr>
          <p:cNvPr id="20" name="Picture 19">
            <a:extLst>
              <a:ext uri="{FF2B5EF4-FFF2-40B4-BE49-F238E27FC236}">
                <a16:creationId xmlns:a16="http://schemas.microsoft.com/office/drawing/2014/main" id="{F06CCBDE-A262-4203-BBBB-F2A2E266E133}"/>
              </a:ext>
            </a:extLst>
          </p:cNvPr>
          <p:cNvPicPr>
            <a:picLocks noChangeAspect="1"/>
          </p:cNvPicPr>
          <p:nvPr/>
        </p:nvPicPr>
        <p:blipFill>
          <a:blip r:embed="rId2"/>
          <a:stretch>
            <a:fillRect/>
          </a:stretch>
        </p:blipFill>
        <p:spPr>
          <a:xfrm>
            <a:off x="287884" y="2608357"/>
            <a:ext cx="3657602" cy="1352462"/>
          </a:xfrm>
          <a:prstGeom prst="rect">
            <a:avLst/>
          </a:prstGeom>
        </p:spPr>
      </p:pic>
      <p:graphicFrame>
        <p:nvGraphicFramePr>
          <p:cNvPr id="21" name="Object 20">
            <a:extLst>
              <a:ext uri="{FF2B5EF4-FFF2-40B4-BE49-F238E27FC236}">
                <a16:creationId xmlns:a16="http://schemas.microsoft.com/office/drawing/2014/main" id="{53208D67-3737-4681-BE01-EC1E17FE3717}"/>
              </a:ext>
            </a:extLst>
          </p:cNvPr>
          <p:cNvGraphicFramePr>
            <a:graphicFrameLocks noChangeAspect="1"/>
          </p:cNvGraphicFramePr>
          <p:nvPr>
            <p:extLst>
              <p:ext uri="{D42A27DB-BD31-4B8C-83A1-F6EECF244321}">
                <p14:modId xmlns:p14="http://schemas.microsoft.com/office/powerpoint/2010/main" val="3757443344"/>
              </p:ext>
            </p:extLst>
          </p:nvPr>
        </p:nvGraphicFramePr>
        <p:xfrm>
          <a:off x="381223" y="1937584"/>
          <a:ext cx="4800691" cy="357541"/>
        </p:xfrm>
        <a:graphic>
          <a:graphicData uri="http://schemas.openxmlformats.org/presentationml/2006/ole">
            <mc:AlternateContent xmlns:mc="http://schemas.openxmlformats.org/markup-compatibility/2006">
              <mc:Choice xmlns:v="urn:schemas-microsoft-com:vml" Requires="v">
                <p:oleObj name="Equation" r:id="rId3" imgW="3797300" imgH="279400" progId="Equation.DSMT4">
                  <p:embed/>
                </p:oleObj>
              </mc:Choice>
              <mc:Fallback>
                <p:oleObj name="Equation" r:id="rId3" imgW="3797300" imgH="279400" progId="Equation.DSMT4">
                  <p:embed/>
                  <p:pic>
                    <p:nvPicPr>
                      <p:cNvPr id="21" name="Object 20">
                        <a:extLst>
                          <a:ext uri="{FF2B5EF4-FFF2-40B4-BE49-F238E27FC236}">
                            <a16:creationId xmlns:a16="http://schemas.microsoft.com/office/drawing/2014/main" id="{53208D67-3737-4681-BE01-EC1E17FE371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223" y="1937584"/>
                        <a:ext cx="4800691" cy="357541"/>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5">
            <p14:nvContentPartPr>
              <p14:cNvPr id="22" name="Ink 21">
                <a:extLst>
                  <a:ext uri="{FF2B5EF4-FFF2-40B4-BE49-F238E27FC236}">
                    <a16:creationId xmlns:a16="http://schemas.microsoft.com/office/drawing/2014/main" id="{20B15850-C817-4B29-B4F5-4DBAABB2F5A3}"/>
                  </a:ext>
                </a:extLst>
              </p14:cNvPr>
              <p14:cNvContentPartPr/>
              <p14:nvPr/>
            </p14:nvContentPartPr>
            <p14:xfrm>
              <a:off x="1512132" y="2360111"/>
              <a:ext cx="915120" cy="372600"/>
            </p14:xfrm>
          </p:contentPart>
        </mc:Choice>
        <mc:Fallback xmlns="">
          <p:pic>
            <p:nvPicPr>
              <p:cNvPr id="22" name="Ink 21">
                <a:extLst>
                  <a:ext uri="{FF2B5EF4-FFF2-40B4-BE49-F238E27FC236}">
                    <a16:creationId xmlns:a16="http://schemas.microsoft.com/office/drawing/2014/main" id="{20B15850-C817-4B29-B4F5-4DBAABB2F5A3}"/>
                  </a:ext>
                </a:extLst>
              </p:cNvPr>
              <p:cNvPicPr/>
              <p:nvPr/>
            </p:nvPicPr>
            <p:blipFill>
              <a:blip r:embed="rId6"/>
              <a:stretch>
                <a:fillRect/>
              </a:stretch>
            </p:blipFill>
            <p:spPr>
              <a:xfrm>
                <a:off x="1494132" y="2342128"/>
                <a:ext cx="950760" cy="408206"/>
              </a:xfrm>
              <a:prstGeom prst="rect">
                <a:avLst/>
              </a:prstGeom>
            </p:spPr>
          </p:pic>
        </mc:Fallback>
      </mc:AlternateContent>
      <p:graphicFrame>
        <p:nvGraphicFramePr>
          <p:cNvPr id="23" name="Object 22">
            <a:extLst>
              <a:ext uri="{FF2B5EF4-FFF2-40B4-BE49-F238E27FC236}">
                <a16:creationId xmlns:a16="http://schemas.microsoft.com/office/drawing/2014/main" id="{1FFB9F1D-E822-4CCB-B6AB-8A0D4A97FFFB}"/>
              </a:ext>
            </a:extLst>
          </p:cNvPr>
          <p:cNvGraphicFramePr>
            <a:graphicFrameLocks noChangeAspect="1"/>
          </p:cNvGraphicFramePr>
          <p:nvPr>
            <p:extLst>
              <p:ext uri="{D42A27DB-BD31-4B8C-83A1-F6EECF244321}">
                <p14:modId xmlns:p14="http://schemas.microsoft.com/office/powerpoint/2010/main" val="705880900"/>
              </p:ext>
            </p:extLst>
          </p:nvPr>
        </p:nvGraphicFramePr>
        <p:xfrm>
          <a:off x="4441818" y="2490249"/>
          <a:ext cx="2321351" cy="374275"/>
        </p:xfrm>
        <a:graphic>
          <a:graphicData uri="http://schemas.openxmlformats.org/presentationml/2006/ole">
            <mc:AlternateContent xmlns:mc="http://schemas.openxmlformats.org/markup-compatibility/2006">
              <mc:Choice xmlns:v="urn:schemas-microsoft-com:vml" Requires="v">
                <p:oleObj name="Equation" r:id="rId7" imgW="1752600" imgH="279400" progId="Equation.DSMT4">
                  <p:embed/>
                </p:oleObj>
              </mc:Choice>
              <mc:Fallback>
                <p:oleObj name="Equation" r:id="rId7" imgW="1752600" imgH="279400" progId="Equation.DSMT4">
                  <p:embed/>
                  <p:pic>
                    <p:nvPicPr>
                      <p:cNvPr id="23" name="Object 22">
                        <a:extLst>
                          <a:ext uri="{FF2B5EF4-FFF2-40B4-BE49-F238E27FC236}">
                            <a16:creationId xmlns:a16="http://schemas.microsoft.com/office/drawing/2014/main" id="{1FFB9F1D-E822-4CCB-B6AB-8A0D4A97FFFB}"/>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441818" y="2490249"/>
                        <a:ext cx="2321351" cy="374275"/>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9">
            <p14:nvContentPartPr>
              <p14:cNvPr id="24" name="Ink 23">
                <a:extLst>
                  <a:ext uri="{FF2B5EF4-FFF2-40B4-BE49-F238E27FC236}">
                    <a16:creationId xmlns:a16="http://schemas.microsoft.com/office/drawing/2014/main" id="{6E7C3A4B-7F31-4105-A808-D179B1548920}"/>
                  </a:ext>
                </a:extLst>
              </p14:cNvPr>
              <p14:cNvContentPartPr/>
              <p14:nvPr/>
            </p14:nvContentPartPr>
            <p14:xfrm>
              <a:off x="4010172" y="2896511"/>
              <a:ext cx="700920" cy="463320"/>
            </p14:xfrm>
          </p:contentPart>
        </mc:Choice>
        <mc:Fallback xmlns="">
          <p:pic>
            <p:nvPicPr>
              <p:cNvPr id="24" name="Ink 23">
                <a:extLst>
                  <a:ext uri="{FF2B5EF4-FFF2-40B4-BE49-F238E27FC236}">
                    <a16:creationId xmlns:a16="http://schemas.microsoft.com/office/drawing/2014/main" id="{6E7C3A4B-7F31-4105-A808-D179B1548920}"/>
                  </a:ext>
                </a:extLst>
              </p:cNvPr>
              <p:cNvPicPr/>
              <p:nvPr/>
            </p:nvPicPr>
            <p:blipFill>
              <a:blip r:embed="rId10"/>
              <a:stretch>
                <a:fillRect/>
              </a:stretch>
            </p:blipFill>
            <p:spPr>
              <a:xfrm>
                <a:off x="3992172" y="2878497"/>
                <a:ext cx="736560" cy="498988"/>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1">
            <p14:nvContentPartPr>
              <p14:cNvPr id="45" name="Ink 44">
                <a:extLst>
                  <a:ext uri="{FF2B5EF4-FFF2-40B4-BE49-F238E27FC236}">
                    <a16:creationId xmlns:a16="http://schemas.microsoft.com/office/drawing/2014/main" id="{D876D028-F940-4C48-B88A-19F84318901D}"/>
                  </a:ext>
                </a:extLst>
              </p14:cNvPr>
              <p14:cNvContentPartPr/>
              <p14:nvPr/>
            </p14:nvContentPartPr>
            <p14:xfrm>
              <a:off x="2751113" y="1926932"/>
              <a:ext cx="97560" cy="183960"/>
            </p14:xfrm>
          </p:contentPart>
        </mc:Choice>
        <mc:Fallback xmlns="">
          <p:pic>
            <p:nvPicPr>
              <p:cNvPr id="45" name="Ink 44">
                <a:extLst>
                  <a:ext uri="{FF2B5EF4-FFF2-40B4-BE49-F238E27FC236}">
                    <a16:creationId xmlns:a16="http://schemas.microsoft.com/office/drawing/2014/main" id="{D876D028-F940-4C48-B88A-19F84318901D}"/>
                  </a:ext>
                </a:extLst>
              </p:cNvPr>
              <p:cNvPicPr/>
              <p:nvPr/>
            </p:nvPicPr>
            <p:blipFill>
              <a:blip r:embed="rId12"/>
              <a:stretch>
                <a:fillRect/>
              </a:stretch>
            </p:blipFill>
            <p:spPr>
              <a:xfrm>
                <a:off x="2688113" y="1548932"/>
                <a:ext cx="223200" cy="9396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3">
            <p14:nvContentPartPr>
              <p14:cNvPr id="46" name="Ink 45">
                <a:extLst>
                  <a:ext uri="{FF2B5EF4-FFF2-40B4-BE49-F238E27FC236}">
                    <a16:creationId xmlns:a16="http://schemas.microsoft.com/office/drawing/2014/main" id="{3DCADB31-9A70-46E3-94DD-B3B0D28D2F41}"/>
                  </a:ext>
                </a:extLst>
              </p14:cNvPr>
              <p14:cNvContentPartPr/>
              <p14:nvPr/>
            </p14:nvContentPartPr>
            <p14:xfrm>
              <a:off x="4457153" y="1904612"/>
              <a:ext cx="134640" cy="187920"/>
            </p14:xfrm>
          </p:contentPart>
        </mc:Choice>
        <mc:Fallback xmlns="">
          <p:pic>
            <p:nvPicPr>
              <p:cNvPr id="46" name="Ink 45">
                <a:extLst>
                  <a:ext uri="{FF2B5EF4-FFF2-40B4-BE49-F238E27FC236}">
                    <a16:creationId xmlns:a16="http://schemas.microsoft.com/office/drawing/2014/main" id="{3DCADB31-9A70-46E3-94DD-B3B0D28D2F41}"/>
                  </a:ext>
                </a:extLst>
              </p:cNvPr>
              <p:cNvPicPr/>
              <p:nvPr/>
            </p:nvPicPr>
            <p:blipFill>
              <a:blip r:embed="rId14"/>
              <a:stretch>
                <a:fillRect/>
              </a:stretch>
            </p:blipFill>
            <p:spPr>
              <a:xfrm>
                <a:off x="4394321" y="1526612"/>
                <a:ext cx="259945" cy="94356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5">
            <p14:nvContentPartPr>
              <p14:cNvPr id="47" name="Ink 46">
                <a:extLst>
                  <a:ext uri="{FF2B5EF4-FFF2-40B4-BE49-F238E27FC236}">
                    <a16:creationId xmlns:a16="http://schemas.microsoft.com/office/drawing/2014/main" id="{CB49BC28-4968-4311-B052-F00E8E5B1F91}"/>
                  </a:ext>
                </a:extLst>
              </p14:cNvPr>
              <p14:cNvContentPartPr/>
              <p14:nvPr/>
            </p14:nvContentPartPr>
            <p14:xfrm>
              <a:off x="5959073" y="2429852"/>
              <a:ext cx="150480" cy="253800"/>
            </p14:xfrm>
          </p:contentPart>
        </mc:Choice>
        <mc:Fallback xmlns="">
          <p:pic>
            <p:nvPicPr>
              <p:cNvPr id="47" name="Ink 46">
                <a:extLst>
                  <a:ext uri="{FF2B5EF4-FFF2-40B4-BE49-F238E27FC236}">
                    <a16:creationId xmlns:a16="http://schemas.microsoft.com/office/drawing/2014/main" id="{CB49BC28-4968-4311-B052-F00E8E5B1F91}"/>
                  </a:ext>
                </a:extLst>
              </p:cNvPr>
              <p:cNvPicPr/>
              <p:nvPr/>
            </p:nvPicPr>
            <p:blipFill>
              <a:blip r:embed="rId16"/>
              <a:stretch>
                <a:fillRect/>
              </a:stretch>
            </p:blipFill>
            <p:spPr>
              <a:xfrm>
                <a:off x="5896073" y="2051852"/>
                <a:ext cx="276120" cy="100944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7">
            <p14:nvContentPartPr>
              <p14:cNvPr id="52" name="Ink 51">
                <a:extLst>
                  <a:ext uri="{FF2B5EF4-FFF2-40B4-BE49-F238E27FC236}">
                    <a16:creationId xmlns:a16="http://schemas.microsoft.com/office/drawing/2014/main" id="{B65067EA-F51C-4DED-A618-364DD0054857}"/>
                  </a:ext>
                </a:extLst>
              </p14:cNvPr>
              <p14:cNvContentPartPr/>
              <p14:nvPr/>
            </p14:nvContentPartPr>
            <p14:xfrm>
              <a:off x="2846513" y="1807412"/>
              <a:ext cx="4233240" cy="1092600"/>
            </p14:xfrm>
          </p:contentPart>
        </mc:Choice>
        <mc:Fallback xmlns="">
          <p:pic>
            <p:nvPicPr>
              <p:cNvPr id="52" name="Ink 51">
                <a:extLst>
                  <a:ext uri="{FF2B5EF4-FFF2-40B4-BE49-F238E27FC236}">
                    <a16:creationId xmlns:a16="http://schemas.microsoft.com/office/drawing/2014/main" id="{B65067EA-F51C-4DED-A618-364DD0054857}"/>
                  </a:ext>
                </a:extLst>
              </p:cNvPr>
              <p:cNvPicPr/>
              <p:nvPr/>
            </p:nvPicPr>
            <p:blipFill>
              <a:blip r:embed="rId18"/>
              <a:stretch>
                <a:fillRect/>
              </a:stretch>
            </p:blipFill>
            <p:spPr>
              <a:xfrm>
                <a:off x="2783513" y="1429412"/>
                <a:ext cx="4358880" cy="1848240"/>
              </a:xfrm>
              <a:prstGeom prst="rect">
                <a:avLst/>
              </a:prstGeom>
            </p:spPr>
          </p:pic>
        </mc:Fallback>
      </mc:AlternateContent>
      <p:sp>
        <p:nvSpPr>
          <p:cNvPr id="25" name="TextBox 24">
            <a:extLst>
              <a:ext uri="{FF2B5EF4-FFF2-40B4-BE49-F238E27FC236}">
                <a16:creationId xmlns:a16="http://schemas.microsoft.com/office/drawing/2014/main" id="{3F26279E-4884-4496-9DF9-2B8E8E84EED7}"/>
              </a:ext>
            </a:extLst>
          </p:cNvPr>
          <p:cNvSpPr txBox="1"/>
          <p:nvPr/>
        </p:nvSpPr>
        <p:spPr>
          <a:xfrm>
            <a:off x="381223" y="4151607"/>
            <a:ext cx="3944114" cy="2462213"/>
          </a:xfrm>
          <a:prstGeom prst="rect">
            <a:avLst/>
          </a:prstGeom>
          <a:noFill/>
        </p:spPr>
        <p:txBody>
          <a:bodyPr wrap="square" rtlCol="0">
            <a:spAutoFit/>
          </a:bodyPr>
          <a:lstStyle/>
          <a:p>
            <a:r>
              <a:rPr lang="en-US" sz="1400"/>
              <a:t>Note that T + R = 1 at all times.  The transmitted wave will get slowly (or quickly, depending on how large Imk is) absorbed.  Eventually all absorbed if medium 2 is infinite in extent.  Observe that unless EM field excites a response from bound e’s, the field will basically transmit (though ultimately be absorbed if infinite 2</a:t>
            </a:r>
            <a:r>
              <a:rPr lang="en-US" sz="1400" baseline="30000"/>
              <a:t>nd</a:t>
            </a:r>
            <a:r>
              <a:rPr lang="en-US" sz="1400"/>
              <a:t> medium).  So only near resonance (</a:t>
            </a:r>
            <a:r>
              <a:rPr lang="el-GR" sz="1400"/>
              <a:t>ω</a:t>
            </a:r>
            <a:r>
              <a:rPr lang="en-US" sz="1400"/>
              <a:t> = 0, ‘cause e’s are not bound) do we get appreciable reflection.  And what </a:t>
            </a:r>
            <a:r>
              <a:rPr lang="en-US" sz="1400" i="1"/>
              <a:t>does</a:t>
            </a:r>
            <a:r>
              <a:rPr lang="en-US" sz="1400"/>
              <a:t> transmit, near resonance frequency, is probably </a:t>
            </a:r>
            <a:r>
              <a:rPr lang="en-US" sz="1400" i="1"/>
              <a:t>quickly</a:t>
            </a:r>
            <a:r>
              <a:rPr lang="en-US" sz="1400"/>
              <a:t> absorbed, due to spike in A(w).  </a:t>
            </a:r>
            <a:endParaRPr lang="en-US"/>
          </a:p>
        </p:txBody>
      </p:sp>
      <p:pic>
        <p:nvPicPr>
          <p:cNvPr id="1026" name="Picture 1">
            <a:extLst>
              <a:ext uri="{FF2B5EF4-FFF2-40B4-BE49-F238E27FC236}">
                <a16:creationId xmlns:a16="http://schemas.microsoft.com/office/drawing/2014/main" id="{B01825B5-EF90-C5ED-389C-52E75811CC02}"/>
              </a:ext>
            </a:extLst>
          </p:cNvPr>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963133" y="4102311"/>
            <a:ext cx="3470128" cy="2655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a:extLst>
              <a:ext uri="{FF2B5EF4-FFF2-40B4-BE49-F238E27FC236}">
                <a16:creationId xmlns:a16="http://schemas.microsoft.com/office/drawing/2014/main" id="{3CF509BC-A7EF-680E-D34A-4AD67B960018}"/>
              </a:ext>
            </a:extLst>
          </p:cNvPr>
          <p:cNvSpPr txBox="1"/>
          <p:nvPr/>
        </p:nvSpPr>
        <p:spPr>
          <a:xfrm>
            <a:off x="8794579" y="4226560"/>
            <a:ext cx="1924221" cy="1569660"/>
          </a:xfrm>
          <a:prstGeom prst="rect">
            <a:avLst/>
          </a:prstGeom>
          <a:solidFill>
            <a:srgbClr val="FFCCFF"/>
          </a:solidFill>
        </p:spPr>
        <p:txBody>
          <a:bodyPr wrap="square" rtlCol="0">
            <a:spAutoFit/>
          </a:bodyPr>
          <a:lstStyle/>
          <a:p>
            <a:r>
              <a:rPr lang="en-US" sz="1600"/>
              <a:t>Note that it’s the plasma frequency where the cutoff is.  Past this, we get near perfect transmission.</a:t>
            </a:r>
            <a:endParaRPr lang="en-US"/>
          </a:p>
        </p:txBody>
      </p:sp>
      <p:graphicFrame>
        <p:nvGraphicFramePr>
          <p:cNvPr id="5" name="Object 4">
            <a:extLst>
              <a:ext uri="{FF2B5EF4-FFF2-40B4-BE49-F238E27FC236}">
                <a16:creationId xmlns:a16="http://schemas.microsoft.com/office/drawing/2014/main" id="{AC1C5474-7E2B-1B21-CB26-38DBE70C13AB}"/>
              </a:ext>
            </a:extLst>
          </p:cNvPr>
          <p:cNvGraphicFramePr>
            <a:graphicFrameLocks noChangeAspect="1"/>
          </p:cNvGraphicFramePr>
          <p:nvPr>
            <p:extLst>
              <p:ext uri="{D42A27DB-BD31-4B8C-83A1-F6EECF244321}">
                <p14:modId xmlns:p14="http://schemas.microsoft.com/office/powerpoint/2010/main" val="3356544319"/>
              </p:ext>
            </p:extLst>
          </p:nvPr>
        </p:nvGraphicFramePr>
        <p:xfrm>
          <a:off x="5414963" y="3198813"/>
          <a:ext cx="1362075" cy="457200"/>
        </p:xfrm>
        <a:graphic>
          <a:graphicData uri="http://schemas.openxmlformats.org/presentationml/2006/ole">
            <mc:AlternateContent xmlns:mc="http://schemas.openxmlformats.org/markup-compatibility/2006">
              <mc:Choice xmlns:v="urn:schemas-microsoft-com:vml" Requires="v">
                <p:oleObj name="Equation" r:id="rId20" imgW="1361609" imgH="457855" progId="Equation.DSMT4">
                  <p:embed/>
                </p:oleObj>
              </mc:Choice>
              <mc:Fallback>
                <p:oleObj name="Equation" r:id="rId20" imgW="1361609" imgH="457855" progId="Equation.DSMT4">
                  <p:embed/>
                  <p:pic>
                    <p:nvPicPr>
                      <p:cNvPr id="0" name=""/>
                      <p:cNvPicPr/>
                      <p:nvPr/>
                    </p:nvPicPr>
                    <p:blipFill>
                      <a:blip r:embed="rId21"/>
                      <a:stretch>
                        <a:fillRect/>
                      </a:stretch>
                    </p:blipFill>
                    <p:spPr>
                      <a:xfrm>
                        <a:off x="5414963" y="3198813"/>
                        <a:ext cx="1362075" cy="457200"/>
                      </a:xfrm>
                      <a:prstGeom prst="rect">
                        <a:avLst/>
                      </a:prstGeom>
                    </p:spPr>
                  </p:pic>
                </p:oleObj>
              </mc:Fallback>
            </mc:AlternateContent>
          </a:graphicData>
        </a:graphic>
      </p:graphicFrame>
      <p:graphicFrame>
        <p:nvGraphicFramePr>
          <p:cNvPr id="6" name="Object 5">
            <a:extLst>
              <a:ext uri="{FF2B5EF4-FFF2-40B4-BE49-F238E27FC236}">
                <a16:creationId xmlns:a16="http://schemas.microsoft.com/office/drawing/2014/main" id="{4E96A048-7F4F-7828-2EB4-09D27679D7B0}"/>
              </a:ext>
            </a:extLst>
          </p:cNvPr>
          <p:cNvGraphicFramePr>
            <a:graphicFrameLocks noChangeAspect="1"/>
          </p:cNvGraphicFramePr>
          <p:nvPr>
            <p:extLst>
              <p:ext uri="{D42A27DB-BD31-4B8C-83A1-F6EECF244321}">
                <p14:modId xmlns:p14="http://schemas.microsoft.com/office/powerpoint/2010/main" val="2515533117"/>
              </p:ext>
            </p:extLst>
          </p:nvPr>
        </p:nvGraphicFramePr>
        <p:xfrm>
          <a:off x="5414963" y="3198813"/>
          <a:ext cx="1362075" cy="457200"/>
        </p:xfrm>
        <a:graphic>
          <a:graphicData uri="http://schemas.openxmlformats.org/presentationml/2006/ole">
            <mc:AlternateContent xmlns:mc="http://schemas.openxmlformats.org/markup-compatibility/2006">
              <mc:Choice xmlns:v="urn:schemas-microsoft-com:vml" Requires="v">
                <p:oleObj name="Equation" r:id="rId22" imgW="1361609" imgH="457855" progId="Equation.DSMT4">
                  <p:embed/>
                </p:oleObj>
              </mc:Choice>
              <mc:Fallback>
                <p:oleObj name="Equation" r:id="rId22" imgW="1361609" imgH="457855" progId="Equation.DSMT4">
                  <p:embed/>
                  <p:pic>
                    <p:nvPicPr>
                      <p:cNvPr id="0" name=""/>
                      <p:cNvPicPr/>
                      <p:nvPr/>
                    </p:nvPicPr>
                    <p:blipFill>
                      <a:blip r:embed="rId21"/>
                      <a:stretch>
                        <a:fillRect/>
                      </a:stretch>
                    </p:blipFill>
                    <p:spPr>
                      <a:xfrm>
                        <a:off x="5414963" y="3198813"/>
                        <a:ext cx="1362075" cy="457200"/>
                      </a:xfrm>
                      <a:prstGeom prst="rect">
                        <a:avLst/>
                      </a:prstGeom>
                    </p:spPr>
                  </p:pic>
                </p:oleObj>
              </mc:Fallback>
            </mc:AlternateContent>
          </a:graphicData>
        </a:graphic>
      </p:graphicFrame>
      <p:graphicFrame>
        <p:nvGraphicFramePr>
          <p:cNvPr id="7" name="Object 6">
            <a:extLst>
              <a:ext uri="{FF2B5EF4-FFF2-40B4-BE49-F238E27FC236}">
                <a16:creationId xmlns:a16="http://schemas.microsoft.com/office/drawing/2014/main" id="{339F0739-64C0-0EA7-F198-62B1824894E5}"/>
              </a:ext>
            </a:extLst>
          </p:cNvPr>
          <p:cNvGraphicFramePr>
            <a:graphicFrameLocks noChangeAspect="1"/>
          </p:cNvGraphicFramePr>
          <p:nvPr>
            <p:extLst>
              <p:ext uri="{D42A27DB-BD31-4B8C-83A1-F6EECF244321}">
                <p14:modId xmlns:p14="http://schemas.microsoft.com/office/powerpoint/2010/main" val="3385864147"/>
              </p:ext>
            </p:extLst>
          </p:nvPr>
        </p:nvGraphicFramePr>
        <p:xfrm>
          <a:off x="5414963" y="3198813"/>
          <a:ext cx="1362075" cy="457200"/>
        </p:xfrm>
        <a:graphic>
          <a:graphicData uri="http://schemas.openxmlformats.org/presentationml/2006/ole">
            <mc:AlternateContent xmlns:mc="http://schemas.openxmlformats.org/markup-compatibility/2006">
              <mc:Choice xmlns:v="urn:schemas-microsoft-com:vml" Requires="v">
                <p:oleObj name="Equation" r:id="rId23" imgW="1361609" imgH="457855" progId="Equation.DSMT4">
                  <p:embed/>
                </p:oleObj>
              </mc:Choice>
              <mc:Fallback>
                <p:oleObj name="Equation" r:id="rId23" imgW="1361609" imgH="457855" progId="Equation.DSMT4">
                  <p:embed/>
                  <p:pic>
                    <p:nvPicPr>
                      <p:cNvPr id="0" name=""/>
                      <p:cNvPicPr/>
                      <p:nvPr/>
                    </p:nvPicPr>
                    <p:blipFill>
                      <a:blip r:embed="rId24"/>
                      <a:stretch>
                        <a:fillRect/>
                      </a:stretch>
                    </p:blipFill>
                    <p:spPr>
                      <a:xfrm>
                        <a:off x="5414963" y="3198813"/>
                        <a:ext cx="1362075" cy="457200"/>
                      </a:xfrm>
                      <a:prstGeom prst="rect">
                        <a:avLst/>
                      </a:prstGeom>
                    </p:spPr>
                  </p:pic>
                </p:oleObj>
              </mc:Fallback>
            </mc:AlternateContent>
          </a:graphicData>
        </a:graphic>
      </p:graphicFrame>
      <p:graphicFrame>
        <p:nvGraphicFramePr>
          <p:cNvPr id="9" name="Object 8">
            <a:extLst>
              <a:ext uri="{FF2B5EF4-FFF2-40B4-BE49-F238E27FC236}">
                <a16:creationId xmlns:a16="http://schemas.microsoft.com/office/drawing/2014/main" id="{5A3B1FA9-105C-8184-42BC-A2B3D9074F6A}"/>
              </a:ext>
            </a:extLst>
          </p:cNvPr>
          <p:cNvGraphicFramePr>
            <a:graphicFrameLocks noChangeAspect="1"/>
          </p:cNvGraphicFramePr>
          <p:nvPr>
            <p:extLst>
              <p:ext uri="{D42A27DB-BD31-4B8C-83A1-F6EECF244321}">
                <p14:modId xmlns:p14="http://schemas.microsoft.com/office/powerpoint/2010/main" val="2711370368"/>
              </p:ext>
            </p:extLst>
          </p:nvPr>
        </p:nvGraphicFramePr>
        <p:xfrm>
          <a:off x="8886190" y="5959770"/>
          <a:ext cx="987425" cy="654050"/>
        </p:xfrm>
        <a:graphic>
          <a:graphicData uri="http://schemas.openxmlformats.org/presentationml/2006/ole">
            <mc:AlternateContent xmlns:mc="http://schemas.openxmlformats.org/markup-compatibility/2006">
              <mc:Choice xmlns:v="urn:schemas-microsoft-com:vml" Requires="v">
                <p:oleObj name="Equation" r:id="rId25" imgW="749160" imgH="495000" progId="Equation.DSMT4">
                  <p:embed/>
                </p:oleObj>
              </mc:Choice>
              <mc:Fallback>
                <p:oleObj name="Equation" r:id="rId25" imgW="749160" imgH="495000" progId="Equation.DSMT4">
                  <p:embed/>
                  <p:pic>
                    <p:nvPicPr>
                      <p:cNvPr id="0" name="Object 1"/>
                      <p:cNvPicPr>
                        <a:picLocks noChangeAspect="1" noChangeArrowheads="1"/>
                      </p:cNvPicPr>
                      <p:nvPr/>
                    </p:nvPicPr>
                    <p:blipFill>
                      <a:blip r:embed="rId26"/>
                      <a:srcRect/>
                      <a:stretch>
                        <a:fillRect/>
                      </a:stretch>
                    </p:blipFill>
                    <p:spPr bwMode="auto">
                      <a:xfrm>
                        <a:off x="8886190" y="5959770"/>
                        <a:ext cx="987425" cy="654050"/>
                      </a:xfrm>
                      <a:prstGeom prst="rect">
                        <a:avLst/>
                      </a:prstGeom>
                      <a:noFill/>
                    </p:spPr>
                  </p:pic>
                </p:oleObj>
              </mc:Fallback>
            </mc:AlternateContent>
          </a:graphicData>
        </a:graphic>
      </p:graphicFrame>
    </p:spTree>
    <p:extLst>
      <p:ext uri="{BB962C8B-B14F-4D97-AF65-F5344CB8AC3E}">
        <p14:creationId xmlns:p14="http://schemas.microsoft.com/office/powerpoint/2010/main" val="2166777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4AEC89-9DAE-8960-3242-16E91E65248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5208DDA-9E89-39DB-FDA4-15D3F4B8CE76}"/>
              </a:ext>
            </a:extLst>
          </p:cNvPr>
          <p:cNvSpPr>
            <a:spLocks noGrp="1"/>
          </p:cNvSpPr>
          <p:nvPr>
            <p:ph type="ctrTitle"/>
          </p:nvPr>
        </p:nvSpPr>
        <p:spPr>
          <a:xfrm>
            <a:off x="2640710" y="149235"/>
            <a:ext cx="6611332" cy="695286"/>
          </a:xfrm>
        </p:spPr>
        <p:txBody>
          <a:bodyPr>
            <a:normAutofit/>
          </a:bodyPr>
          <a:lstStyle/>
          <a:p>
            <a:r>
              <a:rPr lang="en-US" sz="3600" b="1" u="sng">
                <a:latin typeface="+mn-lt"/>
              </a:rPr>
              <a:t>Free EB (no charge, BC)</a:t>
            </a:r>
          </a:p>
        </p:txBody>
      </p:sp>
      <p:sp>
        <p:nvSpPr>
          <p:cNvPr id="4" name="TextBox 3">
            <a:extLst>
              <a:ext uri="{FF2B5EF4-FFF2-40B4-BE49-F238E27FC236}">
                <a16:creationId xmlns:a16="http://schemas.microsoft.com/office/drawing/2014/main" id="{1EC0CC56-263F-CA53-5D7A-C0266CC81DED}"/>
              </a:ext>
            </a:extLst>
          </p:cNvPr>
          <p:cNvSpPr txBox="1"/>
          <p:nvPr/>
        </p:nvSpPr>
        <p:spPr>
          <a:xfrm>
            <a:off x="283923" y="1136676"/>
            <a:ext cx="3011787" cy="369332"/>
          </a:xfrm>
          <a:prstGeom prst="rect">
            <a:avLst/>
          </a:prstGeom>
          <a:noFill/>
        </p:spPr>
        <p:txBody>
          <a:bodyPr wrap="none" rtlCol="0">
            <a:spAutoFit/>
          </a:bodyPr>
          <a:lstStyle/>
          <a:p>
            <a:r>
              <a:rPr lang="en-US"/>
              <a:t>So consider general scenarios:</a:t>
            </a:r>
          </a:p>
        </p:txBody>
      </p:sp>
      <p:graphicFrame>
        <p:nvGraphicFramePr>
          <p:cNvPr id="7" name="Object 6">
            <a:extLst>
              <a:ext uri="{FF2B5EF4-FFF2-40B4-BE49-F238E27FC236}">
                <a16:creationId xmlns:a16="http://schemas.microsoft.com/office/drawing/2014/main" id="{C3923DAE-4800-214E-19DB-43BAEAF0BF12}"/>
              </a:ext>
            </a:extLst>
          </p:cNvPr>
          <p:cNvGraphicFramePr>
            <a:graphicFrameLocks noChangeAspect="1"/>
          </p:cNvGraphicFramePr>
          <p:nvPr>
            <p:extLst>
              <p:ext uri="{D42A27DB-BD31-4B8C-83A1-F6EECF244321}">
                <p14:modId xmlns:p14="http://schemas.microsoft.com/office/powerpoint/2010/main" val="2760804035"/>
              </p:ext>
            </p:extLst>
          </p:nvPr>
        </p:nvGraphicFramePr>
        <p:xfrm>
          <a:off x="123570" y="1630138"/>
          <a:ext cx="2628900" cy="1600200"/>
        </p:xfrm>
        <a:graphic>
          <a:graphicData uri="http://schemas.openxmlformats.org/presentationml/2006/ole">
            <mc:AlternateContent xmlns:mc="http://schemas.openxmlformats.org/markup-compatibility/2006">
              <mc:Choice xmlns:v="urn:schemas-microsoft-com:vml" Requires="v">
                <p:oleObj name="Bitmap Image" r:id="rId2" imgW="2828571" imgH="2095793" progId="Paint.Picture">
                  <p:embed/>
                </p:oleObj>
              </mc:Choice>
              <mc:Fallback>
                <p:oleObj name="Bitmap Image" r:id="rId2" imgW="2828571" imgH="2095793" progId="Paint.Picture">
                  <p:embed/>
                  <p:pic>
                    <p:nvPicPr>
                      <p:cNvPr id="7" name="Object 6">
                        <a:extLst>
                          <a:ext uri="{FF2B5EF4-FFF2-40B4-BE49-F238E27FC236}">
                            <a16:creationId xmlns:a16="http://schemas.microsoft.com/office/drawing/2014/main" id="{AF23395C-8A00-49E2-B027-1814A70C6F2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10909" r="7071" b="12727"/>
                      <a:stretch>
                        <a:fillRect/>
                      </a:stretch>
                    </p:blipFill>
                    <p:spPr bwMode="auto">
                      <a:xfrm>
                        <a:off x="123570" y="1630138"/>
                        <a:ext cx="2628900" cy="160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 name="Object 4">
            <a:extLst>
              <a:ext uri="{FF2B5EF4-FFF2-40B4-BE49-F238E27FC236}">
                <a16:creationId xmlns:a16="http://schemas.microsoft.com/office/drawing/2014/main" id="{A409FF85-278D-C909-7F6F-6B1DBF72734B}"/>
              </a:ext>
            </a:extLst>
          </p:cNvPr>
          <p:cNvGraphicFramePr>
            <a:graphicFrameLocks noChangeAspect="1"/>
          </p:cNvGraphicFramePr>
          <p:nvPr>
            <p:extLst>
              <p:ext uri="{D42A27DB-BD31-4B8C-83A1-F6EECF244321}">
                <p14:modId xmlns:p14="http://schemas.microsoft.com/office/powerpoint/2010/main" val="1166063992"/>
              </p:ext>
            </p:extLst>
          </p:nvPr>
        </p:nvGraphicFramePr>
        <p:xfrm>
          <a:off x="9121773" y="2080141"/>
          <a:ext cx="2628900" cy="661161"/>
        </p:xfrm>
        <a:graphic>
          <a:graphicData uri="http://schemas.openxmlformats.org/presentationml/2006/ole">
            <mc:AlternateContent xmlns:mc="http://schemas.openxmlformats.org/markup-compatibility/2006">
              <mc:Choice xmlns:v="urn:schemas-microsoft-com:vml" Requires="v">
                <p:oleObj name="Equation" r:id="rId4" imgW="1856380" imgH="467229" progId="Equation.DSMT4">
                  <p:embed/>
                </p:oleObj>
              </mc:Choice>
              <mc:Fallback>
                <p:oleObj name="Equation" r:id="rId4" imgW="1856380" imgH="467229" progId="Equation.DSMT4">
                  <p:embed/>
                  <p:pic>
                    <p:nvPicPr>
                      <p:cNvPr id="5" name="Object 4">
                        <a:extLst>
                          <a:ext uri="{FF2B5EF4-FFF2-40B4-BE49-F238E27FC236}">
                            <a16:creationId xmlns:a16="http://schemas.microsoft.com/office/drawing/2014/main" id="{981AFA06-C99B-3D11-EB2E-A48417D4D958}"/>
                          </a:ext>
                        </a:extLst>
                      </p:cNvPr>
                      <p:cNvPicPr/>
                      <p:nvPr/>
                    </p:nvPicPr>
                    <p:blipFill>
                      <a:blip r:embed="rId5"/>
                      <a:stretch>
                        <a:fillRect/>
                      </a:stretch>
                    </p:blipFill>
                    <p:spPr>
                      <a:xfrm>
                        <a:off x="9121773" y="2080141"/>
                        <a:ext cx="2628900" cy="661161"/>
                      </a:xfrm>
                      <a:prstGeom prst="rect">
                        <a:avLst/>
                      </a:prstGeom>
                    </p:spPr>
                  </p:pic>
                </p:oleObj>
              </mc:Fallback>
            </mc:AlternateContent>
          </a:graphicData>
        </a:graphic>
      </p:graphicFrame>
      <p:graphicFrame>
        <p:nvGraphicFramePr>
          <p:cNvPr id="6" name="Object 5">
            <a:extLst>
              <a:ext uri="{FF2B5EF4-FFF2-40B4-BE49-F238E27FC236}">
                <a16:creationId xmlns:a16="http://schemas.microsoft.com/office/drawing/2014/main" id="{BC51160D-E434-F0F7-C50B-FA5F981CD7F3}"/>
              </a:ext>
            </a:extLst>
          </p:cNvPr>
          <p:cNvGraphicFramePr>
            <a:graphicFrameLocks noChangeAspect="1"/>
          </p:cNvGraphicFramePr>
          <p:nvPr>
            <p:extLst>
              <p:ext uri="{D42A27DB-BD31-4B8C-83A1-F6EECF244321}">
                <p14:modId xmlns:p14="http://schemas.microsoft.com/office/powerpoint/2010/main" val="1872160079"/>
              </p:ext>
            </p:extLst>
          </p:nvPr>
        </p:nvGraphicFramePr>
        <p:xfrm>
          <a:off x="3083560" y="3976922"/>
          <a:ext cx="6319838" cy="544513"/>
        </p:xfrm>
        <a:graphic>
          <a:graphicData uri="http://schemas.openxmlformats.org/presentationml/2006/ole">
            <mc:AlternateContent xmlns:mc="http://schemas.openxmlformats.org/markup-compatibility/2006">
              <mc:Choice xmlns:v="urn:schemas-microsoft-com:vml" Requires="v">
                <p:oleObj name="Equation" r:id="rId6" imgW="4127400" imgH="355320" progId="Equation.DSMT4">
                  <p:embed/>
                </p:oleObj>
              </mc:Choice>
              <mc:Fallback>
                <p:oleObj name="Equation" r:id="rId6" imgW="4127400" imgH="355320" progId="Equation.DSMT4">
                  <p:embed/>
                  <p:pic>
                    <p:nvPicPr>
                      <p:cNvPr id="6" name="Object 5">
                        <a:extLst>
                          <a:ext uri="{FF2B5EF4-FFF2-40B4-BE49-F238E27FC236}">
                            <a16:creationId xmlns:a16="http://schemas.microsoft.com/office/drawing/2014/main" id="{19AB1BDE-940A-283F-0063-1D916B6D2024}"/>
                          </a:ext>
                        </a:extLst>
                      </p:cNvPr>
                      <p:cNvPicPr/>
                      <p:nvPr/>
                    </p:nvPicPr>
                    <p:blipFill>
                      <a:blip r:embed="rId7"/>
                      <a:stretch>
                        <a:fillRect/>
                      </a:stretch>
                    </p:blipFill>
                    <p:spPr>
                      <a:xfrm>
                        <a:off x="3083560" y="3976922"/>
                        <a:ext cx="6319838" cy="544513"/>
                      </a:xfrm>
                      <a:prstGeom prst="rect">
                        <a:avLst/>
                      </a:prstGeom>
                    </p:spPr>
                  </p:pic>
                </p:oleObj>
              </mc:Fallback>
            </mc:AlternateContent>
          </a:graphicData>
        </a:graphic>
      </p:graphicFrame>
      <p:graphicFrame>
        <p:nvGraphicFramePr>
          <p:cNvPr id="8" name="Object 7">
            <a:extLst>
              <a:ext uri="{FF2B5EF4-FFF2-40B4-BE49-F238E27FC236}">
                <a16:creationId xmlns:a16="http://schemas.microsoft.com/office/drawing/2014/main" id="{D5445ECD-B739-4852-361A-D7D442AED72D}"/>
              </a:ext>
            </a:extLst>
          </p:cNvPr>
          <p:cNvGraphicFramePr>
            <a:graphicFrameLocks noChangeAspect="1"/>
          </p:cNvGraphicFramePr>
          <p:nvPr>
            <p:extLst>
              <p:ext uri="{D42A27DB-BD31-4B8C-83A1-F6EECF244321}">
                <p14:modId xmlns:p14="http://schemas.microsoft.com/office/powerpoint/2010/main" val="2933375391"/>
              </p:ext>
            </p:extLst>
          </p:nvPr>
        </p:nvGraphicFramePr>
        <p:xfrm>
          <a:off x="9538505" y="3354468"/>
          <a:ext cx="2474913" cy="1449387"/>
        </p:xfrm>
        <a:graphic>
          <a:graphicData uri="http://schemas.openxmlformats.org/presentationml/2006/ole">
            <mc:AlternateContent xmlns:mc="http://schemas.openxmlformats.org/markup-compatibility/2006">
              <mc:Choice xmlns:v="urn:schemas-microsoft-com:vml" Requires="v">
                <p:oleObj name="Equation" r:id="rId8" imgW="2475294" imgH="1449996" progId="Equation.DSMT4">
                  <p:embed/>
                </p:oleObj>
              </mc:Choice>
              <mc:Fallback>
                <p:oleObj name="Equation" r:id="rId8" imgW="2475294" imgH="1449996" progId="Equation.DSMT4">
                  <p:embed/>
                  <p:pic>
                    <p:nvPicPr>
                      <p:cNvPr id="0" name=""/>
                      <p:cNvPicPr/>
                      <p:nvPr/>
                    </p:nvPicPr>
                    <p:blipFill>
                      <a:blip r:embed="rId9"/>
                      <a:stretch>
                        <a:fillRect/>
                      </a:stretch>
                    </p:blipFill>
                    <p:spPr>
                      <a:xfrm>
                        <a:off x="9538505" y="3354468"/>
                        <a:ext cx="2474913" cy="1449387"/>
                      </a:xfrm>
                      <a:prstGeom prst="rect">
                        <a:avLst/>
                      </a:prstGeom>
                    </p:spPr>
                  </p:pic>
                </p:oleObj>
              </mc:Fallback>
            </mc:AlternateContent>
          </a:graphicData>
        </a:graphic>
      </p:graphicFrame>
      <p:pic>
        <p:nvPicPr>
          <p:cNvPr id="10" name="Picture 9">
            <a:extLst>
              <a:ext uri="{FF2B5EF4-FFF2-40B4-BE49-F238E27FC236}">
                <a16:creationId xmlns:a16="http://schemas.microsoft.com/office/drawing/2014/main" id="{0E9A418F-5FFC-4F29-E263-FD6E195BB121}"/>
              </a:ext>
            </a:extLst>
          </p:cNvPr>
          <p:cNvPicPr>
            <a:picLocks noChangeAspect="1"/>
          </p:cNvPicPr>
          <p:nvPr/>
        </p:nvPicPr>
        <p:blipFill>
          <a:blip r:embed="rId10"/>
          <a:stretch>
            <a:fillRect/>
          </a:stretch>
        </p:blipFill>
        <p:spPr>
          <a:xfrm>
            <a:off x="262107" y="3354468"/>
            <a:ext cx="2686346" cy="1600200"/>
          </a:xfrm>
          <a:prstGeom prst="rect">
            <a:avLst/>
          </a:prstGeom>
        </p:spPr>
      </p:pic>
      <p:graphicFrame>
        <p:nvGraphicFramePr>
          <p:cNvPr id="9" name="Object 8">
            <a:extLst>
              <a:ext uri="{FF2B5EF4-FFF2-40B4-BE49-F238E27FC236}">
                <a16:creationId xmlns:a16="http://schemas.microsoft.com/office/drawing/2014/main" id="{4DC1BD1A-569E-63F9-1784-AA6374DB4107}"/>
              </a:ext>
            </a:extLst>
          </p:cNvPr>
          <p:cNvGraphicFramePr>
            <a:graphicFrameLocks noChangeAspect="1"/>
          </p:cNvGraphicFramePr>
          <p:nvPr>
            <p:extLst>
              <p:ext uri="{D42A27DB-BD31-4B8C-83A1-F6EECF244321}">
                <p14:modId xmlns:p14="http://schemas.microsoft.com/office/powerpoint/2010/main" val="4010368867"/>
              </p:ext>
            </p:extLst>
          </p:nvPr>
        </p:nvGraphicFramePr>
        <p:xfrm>
          <a:off x="3083560" y="2146075"/>
          <a:ext cx="5160962" cy="568325"/>
        </p:xfrm>
        <a:graphic>
          <a:graphicData uri="http://schemas.openxmlformats.org/presentationml/2006/ole">
            <mc:AlternateContent xmlns:mc="http://schemas.openxmlformats.org/markup-compatibility/2006">
              <mc:Choice xmlns:v="urn:schemas-microsoft-com:vml" Requires="v">
                <p:oleObj name="Equation" r:id="rId11" imgW="3568680" imgH="393480" progId="Equation.DSMT4">
                  <p:embed/>
                </p:oleObj>
              </mc:Choice>
              <mc:Fallback>
                <p:oleObj name="Equation" r:id="rId11" imgW="3568680" imgH="393480" progId="Equation.DSMT4">
                  <p:embed/>
                  <p:pic>
                    <p:nvPicPr>
                      <p:cNvPr id="0" name="Object 1"/>
                      <p:cNvPicPr>
                        <a:picLocks noChangeAspect="1" noChangeArrowheads="1"/>
                      </p:cNvPicPr>
                      <p:nvPr/>
                    </p:nvPicPr>
                    <p:blipFill>
                      <a:blip r:embed="rId12"/>
                      <a:srcRect/>
                      <a:stretch>
                        <a:fillRect/>
                      </a:stretch>
                    </p:blipFill>
                    <p:spPr bwMode="auto">
                      <a:xfrm>
                        <a:off x="3083560" y="2146075"/>
                        <a:ext cx="5160962" cy="568325"/>
                      </a:xfrm>
                      <a:prstGeom prst="rect">
                        <a:avLst/>
                      </a:prstGeom>
                      <a:noFill/>
                    </p:spPr>
                  </p:pic>
                </p:oleObj>
              </mc:Fallback>
            </mc:AlternateContent>
          </a:graphicData>
        </a:graphic>
      </p:graphicFrame>
      <p:pic>
        <p:nvPicPr>
          <p:cNvPr id="11" name="Picture 10">
            <a:extLst>
              <a:ext uri="{FF2B5EF4-FFF2-40B4-BE49-F238E27FC236}">
                <a16:creationId xmlns:a16="http://schemas.microsoft.com/office/drawing/2014/main" id="{D154D77C-577A-9B40-A47E-3D2C74E8FB51}"/>
              </a:ext>
            </a:extLst>
          </p:cNvPr>
          <p:cNvPicPr>
            <a:picLocks noChangeAspect="1"/>
          </p:cNvPicPr>
          <p:nvPr/>
        </p:nvPicPr>
        <p:blipFill>
          <a:blip r:embed="rId13"/>
          <a:stretch>
            <a:fillRect/>
          </a:stretch>
        </p:blipFill>
        <p:spPr>
          <a:xfrm>
            <a:off x="930931" y="5017203"/>
            <a:ext cx="1801219" cy="1724423"/>
          </a:xfrm>
          <a:prstGeom prst="rect">
            <a:avLst/>
          </a:prstGeom>
        </p:spPr>
      </p:pic>
      <p:graphicFrame>
        <p:nvGraphicFramePr>
          <p:cNvPr id="12" name="Object 11">
            <a:extLst>
              <a:ext uri="{FF2B5EF4-FFF2-40B4-BE49-F238E27FC236}">
                <a16:creationId xmlns:a16="http://schemas.microsoft.com/office/drawing/2014/main" id="{30137D69-5473-3602-C26D-4CADFFD959DA}"/>
              </a:ext>
            </a:extLst>
          </p:cNvPr>
          <p:cNvGraphicFramePr>
            <a:graphicFrameLocks noChangeAspect="1"/>
          </p:cNvGraphicFramePr>
          <p:nvPr>
            <p:extLst>
              <p:ext uri="{D42A27DB-BD31-4B8C-83A1-F6EECF244321}">
                <p14:modId xmlns:p14="http://schemas.microsoft.com/office/powerpoint/2010/main" val="1444255453"/>
              </p:ext>
            </p:extLst>
          </p:nvPr>
        </p:nvGraphicFramePr>
        <p:xfrm>
          <a:off x="3138881" y="5610113"/>
          <a:ext cx="3590842" cy="544513"/>
        </p:xfrm>
        <a:graphic>
          <a:graphicData uri="http://schemas.openxmlformats.org/presentationml/2006/ole">
            <mc:AlternateContent xmlns:mc="http://schemas.openxmlformats.org/markup-compatibility/2006">
              <mc:Choice xmlns:v="urn:schemas-microsoft-com:vml" Requires="v">
                <p:oleObj name="Equation" r:id="rId14" imgW="2260440" imgH="342720" progId="Equation.DSMT4">
                  <p:embed/>
                </p:oleObj>
              </mc:Choice>
              <mc:Fallback>
                <p:oleObj name="Equation" r:id="rId14" imgW="2260440" imgH="342720" progId="Equation.DSMT4">
                  <p:embed/>
                  <p:pic>
                    <p:nvPicPr>
                      <p:cNvPr id="0" name=""/>
                      <p:cNvPicPr/>
                      <p:nvPr/>
                    </p:nvPicPr>
                    <p:blipFill>
                      <a:blip r:embed="rId15"/>
                      <a:stretch>
                        <a:fillRect/>
                      </a:stretch>
                    </p:blipFill>
                    <p:spPr>
                      <a:xfrm>
                        <a:off x="3138881" y="5610113"/>
                        <a:ext cx="3590842" cy="544513"/>
                      </a:xfrm>
                      <a:prstGeom prst="rect">
                        <a:avLst/>
                      </a:prstGeom>
                    </p:spPr>
                  </p:pic>
                </p:oleObj>
              </mc:Fallback>
            </mc:AlternateContent>
          </a:graphicData>
        </a:graphic>
      </p:graphicFrame>
      <p:graphicFrame>
        <p:nvGraphicFramePr>
          <p:cNvPr id="13" name="Object 12">
            <a:extLst>
              <a:ext uri="{FF2B5EF4-FFF2-40B4-BE49-F238E27FC236}">
                <a16:creationId xmlns:a16="http://schemas.microsoft.com/office/drawing/2014/main" id="{D5396593-C713-7884-BF92-05002719FB01}"/>
              </a:ext>
            </a:extLst>
          </p:cNvPr>
          <p:cNvGraphicFramePr>
            <a:graphicFrameLocks noChangeAspect="1"/>
          </p:cNvGraphicFramePr>
          <p:nvPr>
            <p:extLst>
              <p:ext uri="{D42A27DB-BD31-4B8C-83A1-F6EECF244321}">
                <p14:modId xmlns:p14="http://schemas.microsoft.com/office/powerpoint/2010/main" val="377969883"/>
              </p:ext>
            </p:extLst>
          </p:nvPr>
        </p:nvGraphicFramePr>
        <p:xfrm>
          <a:off x="7151255" y="5554413"/>
          <a:ext cx="3492012" cy="584775"/>
        </p:xfrm>
        <a:graphic>
          <a:graphicData uri="http://schemas.openxmlformats.org/presentationml/2006/ole">
            <mc:AlternateContent xmlns:mc="http://schemas.openxmlformats.org/markup-compatibility/2006">
              <mc:Choice xmlns:v="urn:schemas-microsoft-com:vml" Requires="v">
                <p:oleObj name="Equation" r:id="rId16" imgW="2332440" imgH="391160" progId="Equation.DSMT4">
                  <p:embed/>
                </p:oleObj>
              </mc:Choice>
              <mc:Fallback>
                <p:oleObj name="Equation" r:id="rId16" imgW="2332440" imgH="391160" progId="Equation.DSMT4">
                  <p:embed/>
                  <p:pic>
                    <p:nvPicPr>
                      <p:cNvPr id="0" name=""/>
                      <p:cNvPicPr/>
                      <p:nvPr/>
                    </p:nvPicPr>
                    <p:blipFill>
                      <a:blip r:embed="rId17"/>
                      <a:stretch>
                        <a:fillRect/>
                      </a:stretch>
                    </p:blipFill>
                    <p:spPr>
                      <a:xfrm>
                        <a:off x="7151255" y="5554413"/>
                        <a:ext cx="3492012" cy="584775"/>
                      </a:xfrm>
                      <a:prstGeom prst="rect">
                        <a:avLst/>
                      </a:prstGeom>
                    </p:spPr>
                  </p:pic>
                </p:oleObj>
              </mc:Fallback>
            </mc:AlternateContent>
          </a:graphicData>
        </a:graphic>
      </p:graphicFrame>
    </p:spTree>
    <p:extLst>
      <p:ext uri="{BB962C8B-B14F-4D97-AF65-F5344CB8AC3E}">
        <p14:creationId xmlns:p14="http://schemas.microsoft.com/office/powerpoint/2010/main" val="1976690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AC20CC-D074-4FF2-B8E9-34E530EFBE0E}"/>
              </a:ext>
            </a:extLst>
          </p:cNvPr>
          <p:cNvSpPr>
            <a:spLocks noGrp="1"/>
          </p:cNvSpPr>
          <p:nvPr>
            <p:ph type="ctrTitle"/>
          </p:nvPr>
        </p:nvSpPr>
        <p:spPr>
          <a:xfrm>
            <a:off x="2577464" y="241406"/>
            <a:ext cx="6620759" cy="695286"/>
          </a:xfrm>
        </p:spPr>
        <p:txBody>
          <a:bodyPr>
            <a:normAutofit/>
          </a:bodyPr>
          <a:lstStyle/>
          <a:p>
            <a:r>
              <a:rPr lang="en-US" sz="3600" b="1" u="sng">
                <a:latin typeface="+mn-lt"/>
              </a:rPr>
              <a:t>Free EB (asymptotic expansion)</a:t>
            </a:r>
          </a:p>
        </p:txBody>
      </p:sp>
      <p:sp>
        <p:nvSpPr>
          <p:cNvPr id="4" name="TextBox 3">
            <a:extLst>
              <a:ext uri="{FF2B5EF4-FFF2-40B4-BE49-F238E27FC236}">
                <a16:creationId xmlns:a16="http://schemas.microsoft.com/office/drawing/2014/main" id="{A1440161-F71D-4A8A-911E-2E52C67F13F7}"/>
              </a:ext>
            </a:extLst>
          </p:cNvPr>
          <p:cNvSpPr txBox="1"/>
          <p:nvPr/>
        </p:nvSpPr>
        <p:spPr>
          <a:xfrm>
            <a:off x="278781" y="1138114"/>
            <a:ext cx="11218126" cy="923330"/>
          </a:xfrm>
          <a:prstGeom prst="rect">
            <a:avLst/>
          </a:prstGeom>
          <a:noFill/>
        </p:spPr>
        <p:txBody>
          <a:bodyPr wrap="square" rtlCol="0">
            <a:spAutoFit/>
          </a:bodyPr>
          <a:lstStyle/>
          <a:p>
            <a:r>
              <a:rPr lang="en-US"/>
              <a:t>Sometimes the integrals are rather complicated, and all we need is an approximate solution for points farish from the charges.  In this case the multipole expansion method comes in handly.  It starts with the expansion of the Green’s function in spherical harmonics (which can be done by solving Laplace’s equation in spherical coordinates).</a:t>
            </a:r>
          </a:p>
        </p:txBody>
      </p:sp>
      <p:graphicFrame>
        <p:nvGraphicFramePr>
          <p:cNvPr id="5" name="Object 4">
            <a:extLst>
              <a:ext uri="{FF2B5EF4-FFF2-40B4-BE49-F238E27FC236}">
                <a16:creationId xmlns:a16="http://schemas.microsoft.com/office/drawing/2014/main" id="{386C9E23-3569-452C-850F-9BFCF3803533}"/>
              </a:ext>
            </a:extLst>
          </p:cNvPr>
          <p:cNvGraphicFramePr>
            <a:graphicFrameLocks noChangeAspect="1"/>
          </p:cNvGraphicFramePr>
          <p:nvPr>
            <p:extLst>
              <p:ext uri="{D42A27DB-BD31-4B8C-83A1-F6EECF244321}">
                <p14:modId xmlns:p14="http://schemas.microsoft.com/office/powerpoint/2010/main" val="1049661872"/>
              </p:ext>
            </p:extLst>
          </p:nvPr>
        </p:nvGraphicFramePr>
        <p:xfrm>
          <a:off x="278781" y="2120590"/>
          <a:ext cx="2207941" cy="1839951"/>
        </p:xfrm>
        <a:graphic>
          <a:graphicData uri="http://schemas.openxmlformats.org/presentationml/2006/ole">
            <mc:AlternateContent xmlns:mc="http://schemas.openxmlformats.org/markup-compatibility/2006">
              <mc:Choice xmlns:v="urn:schemas-microsoft-com:vml" Requires="v">
                <p:oleObj name="Bitmap Image" r:id="rId2" imgW="2362530" imgH="2114845" progId="Paint.Picture">
                  <p:embed/>
                </p:oleObj>
              </mc:Choice>
              <mc:Fallback>
                <p:oleObj name="Bitmap Image" r:id="rId2" imgW="2362530" imgH="2114845" progId="Paint.Picture">
                  <p:embed/>
                  <p:pic>
                    <p:nvPicPr>
                      <p:cNvPr id="0" name="Object 1"/>
                      <p:cNvPicPr>
                        <a:picLocks noChangeAspect="1" noChangeArrowheads="1"/>
                      </p:cNvPicPr>
                      <p:nvPr/>
                    </p:nvPicPr>
                    <p:blipFill>
                      <a:blip r:embed="rId3">
                        <a:extLst>
                          <a:ext uri="{28A0092B-C50C-407E-A947-70E740481C1C}">
                            <a14:useLocalDpi xmlns:a14="http://schemas.microsoft.com/office/drawing/2010/main" val="0"/>
                          </a:ext>
                        </a:extLst>
                      </a:blip>
                      <a:srcRect l="9677" t="6757" r="3226" b="12163"/>
                      <a:stretch>
                        <a:fillRect/>
                      </a:stretch>
                    </p:blipFill>
                    <p:spPr bwMode="auto">
                      <a:xfrm>
                        <a:off x="278781" y="2120590"/>
                        <a:ext cx="2207941" cy="1839951"/>
                      </a:xfrm>
                      <a:prstGeom prst="rect">
                        <a:avLst/>
                      </a:prstGeom>
                      <a:noFill/>
                    </p:spPr>
                  </p:pic>
                </p:oleObj>
              </mc:Fallback>
            </mc:AlternateContent>
          </a:graphicData>
        </a:graphic>
      </p:graphicFrame>
      <p:graphicFrame>
        <p:nvGraphicFramePr>
          <p:cNvPr id="7" name="Object 6">
            <a:extLst>
              <a:ext uri="{FF2B5EF4-FFF2-40B4-BE49-F238E27FC236}">
                <a16:creationId xmlns:a16="http://schemas.microsoft.com/office/drawing/2014/main" id="{CE00DEE2-37EC-4B66-9C3A-E092CA8A2D10}"/>
              </a:ext>
            </a:extLst>
          </p:cNvPr>
          <p:cNvGraphicFramePr>
            <a:graphicFrameLocks noChangeAspect="1"/>
          </p:cNvGraphicFramePr>
          <p:nvPr>
            <p:extLst>
              <p:ext uri="{D42A27DB-BD31-4B8C-83A1-F6EECF244321}">
                <p14:modId xmlns:p14="http://schemas.microsoft.com/office/powerpoint/2010/main" val="3392460073"/>
              </p:ext>
            </p:extLst>
          </p:nvPr>
        </p:nvGraphicFramePr>
        <p:xfrm>
          <a:off x="4677353" y="2262866"/>
          <a:ext cx="3537045" cy="685557"/>
        </p:xfrm>
        <a:graphic>
          <a:graphicData uri="http://schemas.openxmlformats.org/presentationml/2006/ole">
            <mc:AlternateContent xmlns:mc="http://schemas.openxmlformats.org/markup-compatibility/2006">
              <mc:Choice xmlns:v="urn:schemas-microsoft-com:vml" Requires="v">
                <p:oleObj name="Equation" r:id="rId4" imgW="2616120" imgH="507960" progId="Equation.DSMT4">
                  <p:embed/>
                </p:oleObj>
              </mc:Choice>
              <mc:Fallback>
                <p:oleObj name="Equation" r:id="rId4" imgW="2616120" imgH="507960" progId="Equation.DSMT4">
                  <p:embed/>
                  <p:pic>
                    <p:nvPicPr>
                      <p:cNvPr id="0" name="Object 4"/>
                      <p:cNvPicPr>
                        <a:picLocks noChangeAspect="1" noChangeArrowheads="1"/>
                      </p:cNvPicPr>
                      <p:nvPr/>
                    </p:nvPicPr>
                    <p:blipFill>
                      <a:blip r:embed="rId5"/>
                      <a:srcRect/>
                      <a:stretch>
                        <a:fillRect/>
                      </a:stretch>
                    </p:blipFill>
                    <p:spPr bwMode="auto">
                      <a:xfrm>
                        <a:off x="4677353" y="2262866"/>
                        <a:ext cx="3537045" cy="685557"/>
                      </a:xfrm>
                      <a:prstGeom prst="rect">
                        <a:avLst/>
                      </a:prstGeom>
                      <a:noFill/>
                    </p:spPr>
                  </p:pic>
                </p:oleObj>
              </mc:Fallback>
            </mc:AlternateContent>
          </a:graphicData>
        </a:graphic>
      </p:graphicFrame>
      <p:graphicFrame>
        <p:nvGraphicFramePr>
          <p:cNvPr id="10" name="Object 9">
            <a:extLst>
              <a:ext uri="{FF2B5EF4-FFF2-40B4-BE49-F238E27FC236}">
                <a16:creationId xmlns:a16="http://schemas.microsoft.com/office/drawing/2014/main" id="{40004129-2172-4CB5-8803-E5DA8D745871}"/>
              </a:ext>
            </a:extLst>
          </p:cNvPr>
          <p:cNvGraphicFramePr>
            <a:graphicFrameLocks noChangeAspect="1"/>
          </p:cNvGraphicFramePr>
          <p:nvPr>
            <p:extLst>
              <p:ext uri="{D42A27DB-BD31-4B8C-83A1-F6EECF244321}">
                <p14:modId xmlns:p14="http://schemas.microsoft.com/office/powerpoint/2010/main" val="2620772489"/>
              </p:ext>
            </p:extLst>
          </p:nvPr>
        </p:nvGraphicFramePr>
        <p:xfrm>
          <a:off x="336984" y="4165417"/>
          <a:ext cx="3836213" cy="1859777"/>
        </p:xfrm>
        <a:graphic>
          <a:graphicData uri="http://schemas.openxmlformats.org/presentationml/2006/ole">
            <mc:AlternateContent xmlns:mc="http://schemas.openxmlformats.org/markup-compatibility/2006">
              <mc:Choice xmlns:v="urn:schemas-microsoft-com:vml" Requires="v">
                <p:oleObj name="Equation" r:id="rId6" imgW="2857320" imgH="1384200" progId="Equation.DSMT4">
                  <p:embed/>
                </p:oleObj>
              </mc:Choice>
              <mc:Fallback>
                <p:oleObj name="Equation" r:id="rId6" imgW="2857320" imgH="1384200" progId="Equation.DSMT4">
                  <p:embed/>
                  <p:pic>
                    <p:nvPicPr>
                      <p:cNvPr id="0" name="Object 6"/>
                      <p:cNvPicPr>
                        <a:picLocks noChangeAspect="1" noChangeArrowheads="1"/>
                      </p:cNvPicPr>
                      <p:nvPr/>
                    </p:nvPicPr>
                    <p:blipFill>
                      <a:blip r:embed="rId7"/>
                      <a:srcRect/>
                      <a:stretch>
                        <a:fillRect/>
                      </a:stretch>
                    </p:blipFill>
                    <p:spPr bwMode="auto">
                      <a:xfrm>
                        <a:off x="336984" y="4165417"/>
                        <a:ext cx="3836213" cy="1859777"/>
                      </a:xfrm>
                      <a:prstGeom prst="rect">
                        <a:avLst/>
                      </a:prstGeom>
                      <a:noFill/>
                    </p:spPr>
                  </p:pic>
                </p:oleObj>
              </mc:Fallback>
            </mc:AlternateContent>
          </a:graphicData>
        </a:graphic>
      </p:graphicFrame>
      <p:sp>
        <p:nvSpPr>
          <p:cNvPr id="11" name="TextBox 10">
            <a:extLst>
              <a:ext uri="{FF2B5EF4-FFF2-40B4-BE49-F238E27FC236}">
                <a16:creationId xmlns:a16="http://schemas.microsoft.com/office/drawing/2014/main" id="{8F8BE0B4-5D03-46CA-B499-E83095074740}"/>
              </a:ext>
            </a:extLst>
          </p:cNvPr>
          <p:cNvSpPr txBox="1"/>
          <p:nvPr/>
        </p:nvSpPr>
        <p:spPr>
          <a:xfrm>
            <a:off x="4561793" y="3217125"/>
            <a:ext cx="4269971" cy="369332"/>
          </a:xfrm>
          <a:prstGeom prst="rect">
            <a:avLst/>
          </a:prstGeom>
          <a:noFill/>
        </p:spPr>
        <p:txBody>
          <a:bodyPr wrap="square" rtlCol="0">
            <a:spAutoFit/>
          </a:bodyPr>
          <a:lstStyle/>
          <a:p>
            <a:r>
              <a:rPr lang="en-US"/>
              <a:t>Then we get, doing some simplication:</a:t>
            </a:r>
          </a:p>
        </p:txBody>
      </p:sp>
      <p:graphicFrame>
        <p:nvGraphicFramePr>
          <p:cNvPr id="13" name="Object 12">
            <a:extLst>
              <a:ext uri="{FF2B5EF4-FFF2-40B4-BE49-F238E27FC236}">
                <a16:creationId xmlns:a16="http://schemas.microsoft.com/office/drawing/2014/main" id="{C7E178AF-D2F0-445F-8DE2-B3403750745E}"/>
              </a:ext>
            </a:extLst>
          </p:cNvPr>
          <p:cNvGraphicFramePr>
            <a:graphicFrameLocks noChangeAspect="1"/>
          </p:cNvGraphicFramePr>
          <p:nvPr>
            <p:extLst>
              <p:ext uri="{D42A27DB-BD31-4B8C-83A1-F6EECF244321}">
                <p14:modId xmlns:p14="http://schemas.microsoft.com/office/powerpoint/2010/main" val="2485832266"/>
              </p:ext>
            </p:extLst>
          </p:nvPr>
        </p:nvGraphicFramePr>
        <p:xfrm>
          <a:off x="8756348" y="4165417"/>
          <a:ext cx="2118261" cy="1780286"/>
        </p:xfrm>
        <a:graphic>
          <a:graphicData uri="http://schemas.openxmlformats.org/presentationml/2006/ole">
            <mc:AlternateContent xmlns:mc="http://schemas.openxmlformats.org/markup-compatibility/2006">
              <mc:Choice xmlns:v="urn:schemas-microsoft-com:vml" Requires="v">
                <p:oleObj name="Equation" r:id="rId8" imgW="1562040" imgH="1320480" progId="Equation.DSMT4">
                  <p:embed/>
                </p:oleObj>
              </mc:Choice>
              <mc:Fallback>
                <p:oleObj name="Equation" r:id="rId8" imgW="1562040" imgH="1320480" progId="Equation.DSMT4">
                  <p:embed/>
                  <p:pic>
                    <p:nvPicPr>
                      <p:cNvPr id="0" name="Object 8"/>
                      <p:cNvPicPr>
                        <a:picLocks noChangeAspect="1" noChangeArrowheads="1"/>
                      </p:cNvPicPr>
                      <p:nvPr/>
                    </p:nvPicPr>
                    <p:blipFill>
                      <a:blip r:embed="rId9"/>
                      <a:srcRect/>
                      <a:stretch>
                        <a:fillRect/>
                      </a:stretch>
                    </p:blipFill>
                    <p:spPr bwMode="auto">
                      <a:xfrm>
                        <a:off x="8756348" y="4165417"/>
                        <a:ext cx="2118261" cy="1780286"/>
                      </a:xfrm>
                      <a:prstGeom prst="rect">
                        <a:avLst/>
                      </a:prstGeom>
                      <a:solidFill>
                        <a:srgbClr val="CCFFCC"/>
                      </a:solidFill>
                    </p:spPr>
                  </p:pic>
                </p:oleObj>
              </mc:Fallback>
            </mc:AlternateContent>
          </a:graphicData>
        </a:graphic>
      </p:graphicFrame>
      <p:graphicFrame>
        <p:nvGraphicFramePr>
          <p:cNvPr id="18" name="Object 17">
            <a:extLst>
              <a:ext uri="{FF2B5EF4-FFF2-40B4-BE49-F238E27FC236}">
                <a16:creationId xmlns:a16="http://schemas.microsoft.com/office/drawing/2014/main" id="{A687BF40-085D-4644-B469-6264B9DD083F}"/>
              </a:ext>
            </a:extLst>
          </p:cNvPr>
          <p:cNvGraphicFramePr>
            <a:graphicFrameLocks noChangeAspect="1"/>
          </p:cNvGraphicFramePr>
          <p:nvPr>
            <p:extLst>
              <p:ext uri="{D42A27DB-BD31-4B8C-83A1-F6EECF244321}">
                <p14:modId xmlns:p14="http://schemas.microsoft.com/office/powerpoint/2010/main" val="1133399417"/>
              </p:ext>
            </p:extLst>
          </p:nvPr>
        </p:nvGraphicFramePr>
        <p:xfrm>
          <a:off x="4522609" y="4091619"/>
          <a:ext cx="3695700" cy="1933575"/>
        </p:xfrm>
        <a:graphic>
          <a:graphicData uri="http://schemas.openxmlformats.org/presentationml/2006/ole">
            <mc:AlternateContent xmlns:mc="http://schemas.openxmlformats.org/markup-compatibility/2006">
              <mc:Choice xmlns:v="urn:schemas-microsoft-com:vml" Requires="v">
                <p:oleObj name="Equation" r:id="rId10" imgW="2527200" imgH="1320480" progId="Equation.DSMT4">
                  <p:embed/>
                </p:oleObj>
              </mc:Choice>
              <mc:Fallback>
                <p:oleObj name="Equation" r:id="rId10" imgW="2527200" imgH="1320480" progId="Equation.DSMT4">
                  <p:embed/>
                  <p:pic>
                    <p:nvPicPr>
                      <p:cNvPr id="0" name="Object 10"/>
                      <p:cNvPicPr>
                        <a:picLocks noChangeAspect="1" noChangeArrowheads="1"/>
                      </p:cNvPicPr>
                      <p:nvPr/>
                    </p:nvPicPr>
                    <p:blipFill>
                      <a:blip r:embed="rId11"/>
                      <a:srcRect/>
                      <a:stretch>
                        <a:fillRect/>
                      </a:stretch>
                    </p:blipFill>
                    <p:spPr bwMode="auto">
                      <a:xfrm>
                        <a:off x="4522609" y="4091619"/>
                        <a:ext cx="3695700" cy="1933575"/>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12">
            <p14:nvContentPartPr>
              <p14:cNvPr id="3" name="Ink 2">
                <a:extLst>
                  <a:ext uri="{FF2B5EF4-FFF2-40B4-BE49-F238E27FC236}">
                    <a16:creationId xmlns:a16="http://schemas.microsoft.com/office/drawing/2014/main" id="{7DCE7EFB-03C4-427E-8157-D95ED5C136C7}"/>
                  </a:ext>
                </a:extLst>
              </p14:cNvPr>
              <p14:cNvContentPartPr/>
              <p14:nvPr/>
            </p14:nvContentPartPr>
            <p14:xfrm>
              <a:off x="9992337" y="5664782"/>
              <a:ext cx="359280" cy="416160"/>
            </p14:xfrm>
          </p:contentPart>
        </mc:Choice>
        <mc:Fallback xmlns="">
          <p:pic>
            <p:nvPicPr>
              <p:cNvPr id="3" name="Ink 2">
                <a:extLst>
                  <a:ext uri="{FF2B5EF4-FFF2-40B4-BE49-F238E27FC236}">
                    <a16:creationId xmlns:a16="http://schemas.microsoft.com/office/drawing/2014/main" id="{7DCE7EFB-03C4-427E-8157-D95ED5C136C7}"/>
                  </a:ext>
                </a:extLst>
              </p:cNvPr>
              <p:cNvPicPr/>
              <p:nvPr/>
            </p:nvPicPr>
            <p:blipFill>
              <a:blip r:embed="rId14"/>
              <a:stretch>
                <a:fillRect/>
              </a:stretch>
            </p:blipFill>
            <p:spPr>
              <a:xfrm>
                <a:off x="9983697" y="5655782"/>
                <a:ext cx="376920" cy="43380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6" name="Ink 5">
                <a:extLst>
                  <a:ext uri="{FF2B5EF4-FFF2-40B4-BE49-F238E27FC236}">
                    <a16:creationId xmlns:a16="http://schemas.microsoft.com/office/drawing/2014/main" id="{CD34A969-30CB-45C1-8FE3-BED52F6EF5F4}"/>
                  </a:ext>
                </a:extLst>
              </p14:cNvPr>
              <p14:cNvContentPartPr/>
              <p14:nvPr/>
            </p14:nvContentPartPr>
            <p14:xfrm>
              <a:off x="9886857" y="6079862"/>
              <a:ext cx="96120" cy="185040"/>
            </p14:xfrm>
          </p:contentPart>
        </mc:Choice>
        <mc:Fallback xmlns="">
          <p:pic>
            <p:nvPicPr>
              <p:cNvPr id="6" name="Ink 5">
                <a:extLst>
                  <a:ext uri="{FF2B5EF4-FFF2-40B4-BE49-F238E27FC236}">
                    <a16:creationId xmlns:a16="http://schemas.microsoft.com/office/drawing/2014/main" id="{CD34A969-30CB-45C1-8FE3-BED52F6EF5F4}"/>
                  </a:ext>
                </a:extLst>
              </p:cNvPr>
              <p:cNvPicPr/>
              <p:nvPr/>
            </p:nvPicPr>
            <p:blipFill>
              <a:blip r:embed="rId16"/>
              <a:stretch>
                <a:fillRect/>
              </a:stretch>
            </p:blipFill>
            <p:spPr>
              <a:xfrm>
                <a:off x="9877857" y="6070862"/>
                <a:ext cx="113760" cy="202680"/>
              </a:xfrm>
              <a:prstGeom prst="rect">
                <a:avLst/>
              </a:prstGeom>
            </p:spPr>
          </p:pic>
        </mc:Fallback>
      </mc:AlternateContent>
      <p:graphicFrame>
        <p:nvGraphicFramePr>
          <p:cNvPr id="8" name="Object 7">
            <a:extLst>
              <a:ext uri="{FF2B5EF4-FFF2-40B4-BE49-F238E27FC236}">
                <a16:creationId xmlns:a16="http://schemas.microsoft.com/office/drawing/2014/main" id="{668916A0-771B-4890-8A37-BECEE240FD29}"/>
              </a:ext>
            </a:extLst>
          </p:cNvPr>
          <p:cNvGraphicFramePr>
            <a:graphicFrameLocks noChangeAspect="1"/>
          </p:cNvGraphicFramePr>
          <p:nvPr>
            <p:extLst>
              <p:ext uri="{D42A27DB-BD31-4B8C-83A1-F6EECF244321}">
                <p14:modId xmlns:p14="http://schemas.microsoft.com/office/powerpoint/2010/main" val="457929660"/>
              </p:ext>
            </p:extLst>
          </p:nvPr>
        </p:nvGraphicFramePr>
        <p:xfrm>
          <a:off x="9035150" y="6172382"/>
          <a:ext cx="1602369" cy="515110"/>
        </p:xfrm>
        <a:graphic>
          <a:graphicData uri="http://schemas.openxmlformats.org/presentationml/2006/ole">
            <mc:AlternateContent xmlns:mc="http://schemas.openxmlformats.org/markup-compatibility/2006">
              <mc:Choice xmlns:v="urn:schemas-microsoft-com:vml" Requires="v">
                <p:oleObj name="Equation" r:id="rId17" imgW="1231560" imgH="393480" progId="Equation.DSMT4">
                  <p:embed/>
                </p:oleObj>
              </mc:Choice>
              <mc:Fallback>
                <p:oleObj name="Equation" r:id="rId17" imgW="1231560" imgH="393480" progId="Equation.DSMT4">
                  <p:embed/>
                  <p:pic>
                    <p:nvPicPr>
                      <p:cNvPr id="0" name=""/>
                      <p:cNvPicPr/>
                      <p:nvPr/>
                    </p:nvPicPr>
                    <p:blipFill>
                      <a:blip r:embed="rId18"/>
                      <a:stretch>
                        <a:fillRect/>
                      </a:stretch>
                    </p:blipFill>
                    <p:spPr>
                      <a:xfrm>
                        <a:off x="9035150" y="6172382"/>
                        <a:ext cx="1602369" cy="515110"/>
                      </a:xfrm>
                      <a:prstGeom prst="rect">
                        <a:avLst/>
                      </a:prstGeom>
                    </p:spPr>
                  </p:pic>
                </p:oleObj>
              </mc:Fallback>
            </mc:AlternateContent>
          </a:graphicData>
        </a:graphic>
      </p:graphicFrame>
      <p:sp>
        <p:nvSpPr>
          <p:cNvPr id="9" name="TextBox 8">
            <a:extLst>
              <a:ext uri="{FF2B5EF4-FFF2-40B4-BE49-F238E27FC236}">
                <a16:creationId xmlns:a16="http://schemas.microsoft.com/office/drawing/2014/main" id="{DF8ACF57-8173-4632-A3FB-8FFD02D97253}"/>
              </a:ext>
            </a:extLst>
          </p:cNvPr>
          <p:cNvSpPr txBox="1"/>
          <p:nvPr/>
        </p:nvSpPr>
        <p:spPr>
          <a:xfrm>
            <a:off x="10746449" y="6079862"/>
            <a:ext cx="1135139" cy="738664"/>
          </a:xfrm>
          <a:prstGeom prst="rect">
            <a:avLst/>
          </a:prstGeom>
          <a:noFill/>
        </p:spPr>
        <p:txBody>
          <a:bodyPr wrap="square" rtlCol="0">
            <a:spAutoFit/>
          </a:bodyPr>
          <a:lstStyle/>
          <a:p>
            <a:r>
              <a:rPr lang="en-US" sz="1400"/>
              <a:t>If charge, mass evenly comingled</a:t>
            </a:r>
          </a:p>
        </p:txBody>
      </p:sp>
    </p:spTree>
    <p:extLst>
      <p:ext uri="{BB962C8B-B14F-4D97-AF65-F5344CB8AC3E}">
        <p14:creationId xmlns:p14="http://schemas.microsoft.com/office/powerpoint/2010/main" val="25057232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AC20CC-D074-4FF2-B8E9-34E530EFBE0E}"/>
              </a:ext>
            </a:extLst>
          </p:cNvPr>
          <p:cNvSpPr>
            <a:spLocks noGrp="1"/>
          </p:cNvSpPr>
          <p:nvPr>
            <p:ph type="ctrTitle"/>
          </p:nvPr>
        </p:nvSpPr>
        <p:spPr>
          <a:xfrm>
            <a:off x="1524000" y="274870"/>
            <a:ext cx="9144000" cy="695286"/>
          </a:xfrm>
        </p:spPr>
        <p:txBody>
          <a:bodyPr>
            <a:normAutofit/>
          </a:bodyPr>
          <a:lstStyle/>
          <a:p>
            <a:r>
              <a:rPr lang="en-US" sz="3600" b="1" u="sng">
                <a:latin typeface="+mn-lt"/>
              </a:rPr>
              <a:t>Free EB (Energy)</a:t>
            </a:r>
          </a:p>
        </p:txBody>
      </p:sp>
      <p:sp>
        <p:nvSpPr>
          <p:cNvPr id="5" name="TextBox 4">
            <a:extLst>
              <a:ext uri="{FF2B5EF4-FFF2-40B4-BE49-F238E27FC236}">
                <a16:creationId xmlns:a16="http://schemas.microsoft.com/office/drawing/2014/main" id="{8DFBFF68-4A20-482D-A595-90A06707D75F}"/>
              </a:ext>
            </a:extLst>
          </p:cNvPr>
          <p:cNvSpPr txBox="1"/>
          <p:nvPr/>
        </p:nvSpPr>
        <p:spPr>
          <a:xfrm>
            <a:off x="401444" y="1100784"/>
            <a:ext cx="9916448" cy="646331"/>
          </a:xfrm>
          <a:prstGeom prst="rect">
            <a:avLst/>
          </a:prstGeom>
          <a:noFill/>
        </p:spPr>
        <p:txBody>
          <a:bodyPr wrap="square" rtlCol="0">
            <a:spAutoFit/>
          </a:bodyPr>
          <a:lstStyle/>
          <a:p>
            <a:r>
              <a:rPr lang="en-US"/>
              <a:t>Now let’s consider the energy residing in the EM field.  The energy stored in the fields is, as usual, just the work required to set up the charge distribution that creates the fields.  </a:t>
            </a:r>
          </a:p>
        </p:txBody>
      </p:sp>
      <p:graphicFrame>
        <p:nvGraphicFramePr>
          <p:cNvPr id="8" name="Object 7">
            <a:extLst>
              <a:ext uri="{FF2B5EF4-FFF2-40B4-BE49-F238E27FC236}">
                <a16:creationId xmlns:a16="http://schemas.microsoft.com/office/drawing/2014/main" id="{6451F0F5-B0DD-4C13-B664-0DE51588D134}"/>
              </a:ext>
            </a:extLst>
          </p:cNvPr>
          <p:cNvGraphicFramePr>
            <a:graphicFrameLocks noChangeAspect="1"/>
          </p:cNvGraphicFramePr>
          <p:nvPr>
            <p:extLst>
              <p:ext uri="{D42A27DB-BD31-4B8C-83A1-F6EECF244321}">
                <p14:modId xmlns:p14="http://schemas.microsoft.com/office/powerpoint/2010/main" val="1042283575"/>
              </p:ext>
            </p:extLst>
          </p:nvPr>
        </p:nvGraphicFramePr>
        <p:xfrm>
          <a:off x="518768" y="2970071"/>
          <a:ext cx="2167870" cy="1131878"/>
        </p:xfrm>
        <a:graphic>
          <a:graphicData uri="http://schemas.openxmlformats.org/presentationml/2006/ole">
            <mc:AlternateContent xmlns:mc="http://schemas.openxmlformats.org/markup-compatibility/2006">
              <mc:Choice xmlns:v="urn:schemas-microsoft-com:vml" Requires="v">
                <p:oleObj name="Equation" r:id="rId2" imgW="1650960" imgH="863280" progId="Equation.DSMT4">
                  <p:embed/>
                </p:oleObj>
              </mc:Choice>
              <mc:Fallback>
                <p:oleObj name="Equation" r:id="rId2" imgW="1650960" imgH="863280" progId="Equation.DSMT4">
                  <p:embed/>
                  <p:pic>
                    <p:nvPicPr>
                      <p:cNvPr id="0" name="Object 1"/>
                      <p:cNvPicPr>
                        <a:picLocks noChangeAspect="1" noChangeArrowheads="1"/>
                      </p:cNvPicPr>
                      <p:nvPr/>
                    </p:nvPicPr>
                    <p:blipFill>
                      <a:blip r:embed="rId3"/>
                      <a:srcRect/>
                      <a:stretch>
                        <a:fillRect/>
                      </a:stretch>
                    </p:blipFill>
                    <p:spPr bwMode="auto">
                      <a:xfrm>
                        <a:off x="518768" y="2970071"/>
                        <a:ext cx="2167870" cy="1131878"/>
                      </a:xfrm>
                      <a:prstGeom prst="rect">
                        <a:avLst/>
                      </a:prstGeom>
                      <a:noFill/>
                    </p:spPr>
                  </p:pic>
                </p:oleObj>
              </mc:Fallback>
            </mc:AlternateContent>
          </a:graphicData>
        </a:graphic>
      </p:graphicFrame>
      <p:graphicFrame>
        <p:nvGraphicFramePr>
          <p:cNvPr id="11" name="Object 10">
            <a:extLst>
              <a:ext uri="{FF2B5EF4-FFF2-40B4-BE49-F238E27FC236}">
                <a16:creationId xmlns:a16="http://schemas.microsoft.com/office/drawing/2014/main" id="{7E16B212-4629-46F8-88E0-74608B767CAE}"/>
              </a:ext>
            </a:extLst>
          </p:cNvPr>
          <p:cNvGraphicFramePr>
            <a:graphicFrameLocks noChangeAspect="1"/>
          </p:cNvGraphicFramePr>
          <p:nvPr>
            <p:extLst>
              <p:ext uri="{D42A27DB-BD31-4B8C-83A1-F6EECF244321}">
                <p14:modId xmlns:p14="http://schemas.microsoft.com/office/powerpoint/2010/main" val="1280165342"/>
              </p:ext>
            </p:extLst>
          </p:nvPr>
        </p:nvGraphicFramePr>
        <p:xfrm>
          <a:off x="6483923" y="3577992"/>
          <a:ext cx="2828925" cy="3005138"/>
        </p:xfrm>
        <a:graphic>
          <a:graphicData uri="http://schemas.openxmlformats.org/presentationml/2006/ole">
            <mc:AlternateContent xmlns:mc="http://schemas.openxmlformats.org/markup-compatibility/2006">
              <mc:Choice xmlns:v="urn:schemas-microsoft-com:vml" Requires="v">
                <p:oleObj name="Equation" r:id="rId4" imgW="2286000" imgH="2412720" progId="Equation.DSMT4">
                  <p:embed/>
                </p:oleObj>
              </mc:Choice>
              <mc:Fallback>
                <p:oleObj name="Equation" r:id="rId4" imgW="2286000" imgH="2412720" progId="Equation.DSMT4">
                  <p:embed/>
                  <p:pic>
                    <p:nvPicPr>
                      <p:cNvPr id="0" name="Object 3"/>
                      <p:cNvPicPr>
                        <a:picLocks noChangeAspect="1" noChangeArrowheads="1"/>
                      </p:cNvPicPr>
                      <p:nvPr/>
                    </p:nvPicPr>
                    <p:blipFill>
                      <a:blip r:embed="rId5"/>
                      <a:srcRect/>
                      <a:stretch>
                        <a:fillRect/>
                      </a:stretch>
                    </p:blipFill>
                    <p:spPr bwMode="auto">
                      <a:xfrm>
                        <a:off x="6483923" y="3577992"/>
                        <a:ext cx="2828925" cy="3005138"/>
                      </a:xfrm>
                      <a:prstGeom prst="rect">
                        <a:avLst/>
                      </a:prstGeom>
                      <a:noFill/>
                    </p:spPr>
                  </p:pic>
                </p:oleObj>
              </mc:Fallback>
            </mc:AlternateContent>
          </a:graphicData>
        </a:graphic>
      </p:graphicFrame>
      <p:sp>
        <p:nvSpPr>
          <p:cNvPr id="17" name="TextBox 16">
            <a:extLst>
              <a:ext uri="{FF2B5EF4-FFF2-40B4-BE49-F238E27FC236}">
                <a16:creationId xmlns:a16="http://schemas.microsoft.com/office/drawing/2014/main" id="{AADD5AA9-D509-4D02-96BE-71EAF9D10410}"/>
              </a:ext>
            </a:extLst>
          </p:cNvPr>
          <p:cNvSpPr txBox="1"/>
          <p:nvPr/>
        </p:nvSpPr>
        <p:spPr>
          <a:xfrm>
            <a:off x="4728346" y="1935648"/>
            <a:ext cx="6838343" cy="1323439"/>
          </a:xfrm>
          <a:prstGeom prst="rect">
            <a:avLst/>
          </a:prstGeom>
          <a:noFill/>
        </p:spPr>
        <p:txBody>
          <a:bodyPr wrap="square" rtlCol="0">
            <a:spAutoFit/>
          </a:bodyPr>
          <a:lstStyle/>
          <a:p>
            <a:r>
              <a:rPr lang="en-US" sz="1600"/>
              <a:t>Work required to set up Magnetic field is work required to accelerate the charges from rest into their stable current configuration.  Accelerating charges induces an E field, and it is this field that we have to work against.  Setup is to say dU</a:t>
            </a:r>
            <a:r>
              <a:rPr lang="en-US" sz="1600" baseline="-25000"/>
              <a:t>B</a:t>
            </a:r>
            <a:r>
              <a:rPr lang="en-US" sz="1600"/>
              <a:t> = Pdt, where P is the instantaneous power the electric field is the exerting on the charges.  Then some integration by parts and ME gives us result.</a:t>
            </a:r>
          </a:p>
        </p:txBody>
      </p:sp>
      <p:sp>
        <p:nvSpPr>
          <p:cNvPr id="22" name="TextBox 21">
            <a:extLst>
              <a:ext uri="{FF2B5EF4-FFF2-40B4-BE49-F238E27FC236}">
                <a16:creationId xmlns:a16="http://schemas.microsoft.com/office/drawing/2014/main" id="{68016C15-2E7A-42DF-BE00-1A712B8B2F24}"/>
              </a:ext>
            </a:extLst>
          </p:cNvPr>
          <p:cNvSpPr txBox="1"/>
          <p:nvPr/>
        </p:nvSpPr>
        <p:spPr>
          <a:xfrm>
            <a:off x="401444" y="1935648"/>
            <a:ext cx="3825854" cy="830997"/>
          </a:xfrm>
          <a:prstGeom prst="rect">
            <a:avLst/>
          </a:prstGeom>
          <a:noFill/>
        </p:spPr>
        <p:txBody>
          <a:bodyPr wrap="square" rtlCol="0">
            <a:spAutoFit/>
          </a:bodyPr>
          <a:lstStyle/>
          <a:p>
            <a:r>
              <a:rPr lang="en-US" sz="1600"/>
              <a:t>Work required to set up Electric field is the usual.  Some integration by parts enables us to put it in terms of the field.</a:t>
            </a:r>
          </a:p>
        </p:txBody>
      </p:sp>
      <p:sp>
        <p:nvSpPr>
          <p:cNvPr id="18" name="TextBox 17">
            <a:extLst>
              <a:ext uri="{FF2B5EF4-FFF2-40B4-BE49-F238E27FC236}">
                <a16:creationId xmlns:a16="http://schemas.microsoft.com/office/drawing/2014/main" id="{87313D5E-096D-4ECA-8476-DD829A8B9400}"/>
              </a:ext>
            </a:extLst>
          </p:cNvPr>
          <p:cNvSpPr txBox="1"/>
          <p:nvPr/>
        </p:nvSpPr>
        <p:spPr>
          <a:xfrm>
            <a:off x="401442" y="4250675"/>
            <a:ext cx="3968391" cy="830997"/>
          </a:xfrm>
          <a:prstGeom prst="rect">
            <a:avLst/>
          </a:prstGeom>
          <a:noFill/>
        </p:spPr>
        <p:txBody>
          <a:bodyPr wrap="square" rtlCol="0">
            <a:spAutoFit/>
          </a:bodyPr>
          <a:lstStyle/>
          <a:p>
            <a:r>
              <a:rPr lang="en-US" sz="1600"/>
              <a:t>Note this formula counts the self-energy of creating the charges in the first place.  Formula excluding is:</a:t>
            </a:r>
            <a:endParaRPr lang="en-US"/>
          </a:p>
        </p:txBody>
      </p:sp>
      <p:graphicFrame>
        <p:nvGraphicFramePr>
          <p:cNvPr id="24" name="Object 23">
            <a:extLst>
              <a:ext uri="{FF2B5EF4-FFF2-40B4-BE49-F238E27FC236}">
                <a16:creationId xmlns:a16="http://schemas.microsoft.com/office/drawing/2014/main" id="{C2E279CD-D7A1-4259-B5A5-6EE7853BE194}"/>
              </a:ext>
            </a:extLst>
          </p:cNvPr>
          <p:cNvGraphicFramePr>
            <a:graphicFrameLocks noChangeAspect="1"/>
          </p:cNvGraphicFramePr>
          <p:nvPr>
            <p:extLst>
              <p:ext uri="{D42A27DB-BD31-4B8C-83A1-F6EECF244321}">
                <p14:modId xmlns:p14="http://schemas.microsoft.com/office/powerpoint/2010/main" val="2869802313"/>
              </p:ext>
            </p:extLst>
          </p:nvPr>
        </p:nvGraphicFramePr>
        <p:xfrm>
          <a:off x="518768" y="5192066"/>
          <a:ext cx="1901825" cy="565150"/>
        </p:xfrm>
        <a:graphic>
          <a:graphicData uri="http://schemas.openxmlformats.org/presentationml/2006/ole">
            <mc:AlternateContent xmlns:mc="http://schemas.openxmlformats.org/markup-compatibility/2006">
              <mc:Choice xmlns:v="urn:schemas-microsoft-com:vml" Requires="v">
                <p:oleObj name="Equation" r:id="rId6" imgW="1447560" imgH="431640" progId="Equation.DSMT4">
                  <p:embed/>
                </p:oleObj>
              </mc:Choice>
              <mc:Fallback>
                <p:oleObj name="Equation" r:id="rId6" imgW="1447560" imgH="431640" progId="Equation.DSMT4">
                  <p:embed/>
                  <p:pic>
                    <p:nvPicPr>
                      <p:cNvPr id="8" name="Object 7">
                        <a:extLst>
                          <a:ext uri="{FF2B5EF4-FFF2-40B4-BE49-F238E27FC236}">
                            <a16:creationId xmlns:a16="http://schemas.microsoft.com/office/drawing/2014/main" id="{6451F0F5-B0DD-4C13-B664-0DE51588D134}"/>
                          </a:ext>
                        </a:extLst>
                      </p:cNvPr>
                      <p:cNvPicPr>
                        <a:picLocks noChangeAspect="1" noChangeArrowheads="1"/>
                      </p:cNvPicPr>
                      <p:nvPr/>
                    </p:nvPicPr>
                    <p:blipFill>
                      <a:blip r:embed="rId7"/>
                      <a:srcRect/>
                      <a:stretch>
                        <a:fillRect/>
                      </a:stretch>
                    </p:blipFill>
                    <p:spPr bwMode="auto">
                      <a:xfrm>
                        <a:off x="518768" y="5192066"/>
                        <a:ext cx="1901825" cy="565150"/>
                      </a:xfrm>
                      <a:prstGeom prst="rect">
                        <a:avLst/>
                      </a:prstGeom>
                      <a:noFill/>
                    </p:spPr>
                  </p:pic>
                </p:oleObj>
              </mc:Fallback>
            </mc:AlternateContent>
          </a:graphicData>
        </a:graphic>
      </p:graphicFrame>
      <p:sp>
        <p:nvSpPr>
          <p:cNvPr id="25" name="TextBox 24">
            <a:extLst>
              <a:ext uri="{FF2B5EF4-FFF2-40B4-BE49-F238E27FC236}">
                <a16:creationId xmlns:a16="http://schemas.microsoft.com/office/drawing/2014/main" id="{A2C845E4-1752-466C-9D1C-CA5D9A3F4271}"/>
              </a:ext>
            </a:extLst>
          </p:cNvPr>
          <p:cNvSpPr txBox="1"/>
          <p:nvPr/>
        </p:nvSpPr>
        <p:spPr>
          <a:xfrm>
            <a:off x="401441" y="5867610"/>
            <a:ext cx="3968391" cy="584775"/>
          </a:xfrm>
          <a:prstGeom prst="rect">
            <a:avLst/>
          </a:prstGeom>
          <a:noFill/>
        </p:spPr>
        <p:txBody>
          <a:bodyPr wrap="square" rtlCol="0">
            <a:spAutoFit/>
          </a:bodyPr>
          <a:lstStyle/>
          <a:p>
            <a:r>
              <a:rPr lang="en-US" sz="1600"/>
              <a:t>These are equivalent if </a:t>
            </a:r>
            <a:r>
              <a:rPr lang="el-GR" sz="1600"/>
              <a:t>ρ</a:t>
            </a:r>
            <a:r>
              <a:rPr lang="en-US" sz="1600"/>
              <a:t> is sufficiently spread out, as it is in 2D, 3D.  </a:t>
            </a:r>
            <a:endParaRPr lang="en-US"/>
          </a:p>
        </p:txBody>
      </p:sp>
      <p:graphicFrame>
        <p:nvGraphicFramePr>
          <p:cNvPr id="3" name="Object 2">
            <a:extLst>
              <a:ext uri="{FF2B5EF4-FFF2-40B4-BE49-F238E27FC236}">
                <a16:creationId xmlns:a16="http://schemas.microsoft.com/office/drawing/2014/main" id="{F56C2D12-5BB3-6E93-8B1E-30BA06C93E38}"/>
              </a:ext>
            </a:extLst>
          </p:cNvPr>
          <p:cNvGraphicFramePr>
            <a:graphicFrameLocks noChangeAspect="1"/>
          </p:cNvGraphicFramePr>
          <p:nvPr>
            <p:extLst>
              <p:ext uri="{D42A27DB-BD31-4B8C-83A1-F6EECF244321}">
                <p14:modId xmlns:p14="http://schemas.microsoft.com/office/powerpoint/2010/main" val="993687476"/>
              </p:ext>
            </p:extLst>
          </p:nvPr>
        </p:nvGraphicFramePr>
        <p:xfrm>
          <a:off x="9625013" y="6067425"/>
          <a:ext cx="2451100" cy="520700"/>
        </p:xfrm>
        <a:graphic>
          <a:graphicData uri="http://schemas.openxmlformats.org/presentationml/2006/ole">
            <mc:AlternateContent xmlns:mc="http://schemas.openxmlformats.org/markup-compatibility/2006">
              <mc:Choice xmlns:v="urn:schemas-microsoft-com:vml" Requires="v">
                <p:oleObj name="Equation" r:id="rId8" imgW="2095200" imgH="444240" progId="Equation.DSMT4">
                  <p:embed/>
                </p:oleObj>
              </mc:Choice>
              <mc:Fallback>
                <p:oleObj name="Equation" r:id="rId8" imgW="2095200" imgH="444240" progId="Equation.DSMT4">
                  <p:embed/>
                  <p:pic>
                    <p:nvPicPr>
                      <p:cNvPr id="0" name=""/>
                      <p:cNvPicPr/>
                      <p:nvPr/>
                    </p:nvPicPr>
                    <p:blipFill>
                      <a:blip r:embed="rId9"/>
                      <a:stretch>
                        <a:fillRect/>
                      </a:stretch>
                    </p:blipFill>
                    <p:spPr>
                      <a:xfrm>
                        <a:off x="9625013" y="6067425"/>
                        <a:ext cx="2451100" cy="520700"/>
                      </a:xfrm>
                      <a:prstGeom prst="rect">
                        <a:avLst/>
                      </a:prstGeom>
                      <a:solidFill>
                        <a:srgbClr val="FFCCFF"/>
                      </a:solidFill>
                    </p:spPr>
                  </p:pic>
                </p:oleObj>
              </mc:Fallback>
            </mc:AlternateContent>
          </a:graphicData>
        </a:graphic>
      </p:graphicFrame>
      <p:sp>
        <p:nvSpPr>
          <p:cNvPr id="4" name="TextBox 3">
            <a:extLst>
              <a:ext uri="{FF2B5EF4-FFF2-40B4-BE49-F238E27FC236}">
                <a16:creationId xmlns:a16="http://schemas.microsoft.com/office/drawing/2014/main" id="{F336C227-0B6A-123D-05B9-2084CEB01947}"/>
              </a:ext>
            </a:extLst>
          </p:cNvPr>
          <p:cNvSpPr txBox="1"/>
          <p:nvPr/>
        </p:nvSpPr>
        <p:spPr>
          <a:xfrm>
            <a:off x="9547822" y="5434307"/>
            <a:ext cx="2074610" cy="584775"/>
          </a:xfrm>
          <a:prstGeom prst="rect">
            <a:avLst/>
          </a:prstGeom>
          <a:noFill/>
        </p:spPr>
        <p:txBody>
          <a:bodyPr wrap="square" rtlCol="0">
            <a:spAutoFit/>
          </a:bodyPr>
          <a:lstStyle/>
          <a:p>
            <a:r>
              <a:rPr lang="en-US" sz="1600"/>
              <a:t>FWIW, can write U</a:t>
            </a:r>
            <a:r>
              <a:rPr lang="en-US" sz="1600" baseline="-25000"/>
              <a:t>B</a:t>
            </a:r>
            <a:r>
              <a:rPr lang="en-US" sz="1600"/>
              <a:t> analogous to U</a:t>
            </a:r>
            <a:r>
              <a:rPr lang="en-US" sz="1600" baseline="-25000"/>
              <a:t>E</a:t>
            </a:r>
            <a:r>
              <a:rPr lang="en-US" sz="1600"/>
              <a:t>!</a:t>
            </a:r>
          </a:p>
        </p:txBody>
      </p:sp>
    </p:spTree>
    <p:extLst>
      <p:ext uri="{BB962C8B-B14F-4D97-AF65-F5344CB8AC3E}">
        <p14:creationId xmlns:p14="http://schemas.microsoft.com/office/powerpoint/2010/main" val="15244386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AC20CC-D074-4FF2-B8E9-34E530EFBE0E}"/>
              </a:ext>
            </a:extLst>
          </p:cNvPr>
          <p:cNvSpPr>
            <a:spLocks noGrp="1"/>
          </p:cNvSpPr>
          <p:nvPr>
            <p:ph type="ctrTitle"/>
          </p:nvPr>
        </p:nvSpPr>
        <p:spPr>
          <a:xfrm>
            <a:off x="1524000" y="274870"/>
            <a:ext cx="9144000" cy="695286"/>
          </a:xfrm>
        </p:spPr>
        <p:txBody>
          <a:bodyPr>
            <a:normAutofit/>
          </a:bodyPr>
          <a:lstStyle/>
          <a:p>
            <a:r>
              <a:rPr lang="en-US" sz="4000" b="1" u="sng">
                <a:latin typeface="+mn-lt"/>
              </a:rPr>
              <a:t>Charge Dynamics</a:t>
            </a:r>
          </a:p>
        </p:txBody>
      </p:sp>
      <p:sp>
        <p:nvSpPr>
          <p:cNvPr id="4" name="TextBox 3">
            <a:extLst>
              <a:ext uri="{FF2B5EF4-FFF2-40B4-BE49-F238E27FC236}">
                <a16:creationId xmlns:a16="http://schemas.microsoft.com/office/drawing/2014/main" id="{A1440161-F71D-4A8A-911E-2E52C67F13F7}"/>
              </a:ext>
            </a:extLst>
          </p:cNvPr>
          <p:cNvSpPr txBox="1"/>
          <p:nvPr/>
        </p:nvSpPr>
        <p:spPr>
          <a:xfrm>
            <a:off x="233830" y="1201803"/>
            <a:ext cx="4681794" cy="307777"/>
          </a:xfrm>
          <a:prstGeom prst="rect">
            <a:avLst/>
          </a:prstGeom>
          <a:noFill/>
        </p:spPr>
        <p:txBody>
          <a:bodyPr wrap="none" rtlCol="0">
            <a:spAutoFit/>
          </a:bodyPr>
          <a:lstStyle/>
          <a:p>
            <a:r>
              <a:rPr lang="en-US" sz="1400"/>
              <a:t>Consider a particle in an EM field, it’s motion will follow from:</a:t>
            </a:r>
          </a:p>
        </p:txBody>
      </p:sp>
      <p:graphicFrame>
        <p:nvGraphicFramePr>
          <p:cNvPr id="3" name="Object 2">
            <a:extLst>
              <a:ext uri="{FF2B5EF4-FFF2-40B4-BE49-F238E27FC236}">
                <a16:creationId xmlns:a16="http://schemas.microsoft.com/office/drawing/2014/main" id="{9EDE586F-61BC-42C1-BF3A-9F0821DDADA2}"/>
              </a:ext>
            </a:extLst>
          </p:cNvPr>
          <p:cNvGraphicFramePr>
            <a:graphicFrameLocks noChangeAspect="1"/>
          </p:cNvGraphicFramePr>
          <p:nvPr>
            <p:extLst>
              <p:ext uri="{D42A27DB-BD31-4B8C-83A1-F6EECF244321}">
                <p14:modId xmlns:p14="http://schemas.microsoft.com/office/powerpoint/2010/main" val="1936565145"/>
              </p:ext>
            </p:extLst>
          </p:nvPr>
        </p:nvGraphicFramePr>
        <p:xfrm>
          <a:off x="314325" y="1655763"/>
          <a:ext cx="1512888" cy="249237"/>
        </p:xfrm>
        <a:graphic>
          <a:graphicData uri="http://schemas.openxmlformats.org/presentationml/2006/ole">
            <mc:AlternateContent xmlns:mc="http://schemas.openxmlformats.org/markup-compatibility/2006">
              <mc:Choice xmlns:v="urn:schemas-microsoft-com:vml" Requires="v">
                <p:oleObj name="Equation" r:id="rId2" imgW="1079280" imgH="177480" progId="Equation.DSMT4">
                  <p:embed/>
                </p:oleObj>
              </mc:Choice>
              <mc:Fallback>
                <p:oleObj name="Equation" r:id="rId2" imgW="1079280" imgH="177480" progId="Equation.DSMT4">
                  <p:embed/>
                  <p:pic>
                    <p:nvPicPr>
                      <p:cNvPr id="0" name=""/>
                      <p:cNvPicPr/>
                      <p:nvPr/>
                    </p:nvPicPr>
                    <p:blipFill>
                      <a:blip r:embed="rId3"/>
                      <a:stretch>
                        <a:fillRect/>
                      </a:stretch>
                    </p:blipFill>
                    <p:spPr>
                      <a:xfrm>
                        <a:off x="314325" y="1655763"/>
                        <a:ext cx="1512888" cy="249237"/>
                      </a:xfrm>
                      <a:prstGeom prst="rect">
                        <a:avLst/>
                      </a:prstGeom>
                    </p:spPr>
                  </p:pic>
                </p:oleObj>
              </mc:Fallback>
            </mc:AlternateContent>
          </a:graphicData>
        </a:graphic>
      </p:graphicFrame>
      <p:sp>
        <p:nvSpPr>
          <p:cNvPr id="5" name="TextBox 4">
            <a:extLst>
              <a:ext uri="{FF2B5EF4-FFF2-40B4-BE49-F238E27FC236}">
                <a16:creationId xmlns:a16="http://schemas.microsoft.com/office/drawing/2014/main" id="{77517B0B-1D32-4FB7-9282-A1A51E6D3775}"/>
              </a:ext>
            </a:extLst>
          </p:cNvPr>
          <p:cNvSpPr txBox="1"/>
          <p:nvPr/>
        </p:nvSpPr>
        <p:spPr>
          <a:xfrm>
            <a:off x="212207" y="2186964"/>
            <a:ext cx="7319810" cy="307777"/>
          </a:xfrm>
          <a:prstGeom prst="rect">
            <a:avLst/>
          </a:prstGeom>
          <a:noFill/>
        </p:spPr>
        <p:txBody>
          <a:bodyPr wrap="square" rtlCol="0">
            <a:spAutoFit/>
          </a:bodyPr>
          <a:lstStyle/>
          <a:p>
            <a:r>
              <a:rPr lang="en-US" sz="1400"/>
              <a:t>Solving this equation we find:</a:t>
            </a:r>
            <a:endParaRPr lang="en-US"/>
          </a:p>
        </p:txBody>
      </p:sp>
      <p:sp>
        <p:nvSpPr>
          <p:cNvPr id="24" name="TextBox 23">
            <a:extLst>
              <a:ext uri="{FF2B5EF4-FFF2-40B4-BE49-F238E27FC236}">
                <a16:creationId xmlns:a16="http://schemas.microsoft.com/office/drawing/2014/main" id="{003A5EE8-C3D6-49E6-B2CF-5D78F9FC2822}"/>
              </a:ext>
            </a:extLst>
          </p:cNvPr>
          <p:cNvSpPr txBox="1"/>
          <p:nvPr/>
        </p:nvSpPr>
        <p:spPr>
          <a:xfrm>
            <a:off x="8514080" y="5543575"/>
            <a:ext cx="3352800" cy="1169551"/>
          </a:xfrm>
          <a:prstGeom prst="rect">
            <a:avLst/>
          </a:prstGeom>
          <a:noFill/>
        </p:spPr>
        <p:txBody>
          <a:bodyPr wrap="square" rtlCol="0">
            <a:spAutoFit/>
          </a:bodyPr>
          <a:lstStyle/>
          <a:p>
            <a:r>
              <a:rPr lang="en-US" sz="1400"/>
              <a:t>So we get periodic motion in the plane perpendicular to </a:t>
            </a:r>
            <a:r>
              <a:rPr lang="en-US" sz="1400" b="1"/>
              <a:t>B</a:t>
            </a:r>
            <a:r>
              <a:rPr lang="en-US" sz="1400"/>
              <a:t>, and acceleration along the direction of </a:t>
            </a:r>
            <a:r>
              <a:rPr lang="en-US" sz="1400" b="1"/>
              <a:t>B</a:t>
            </a:r>
            <a:r>
              <a:rPr lang="en-US" sz="1400"/>
              <a:t>, as expected.  But then there is an ‘unexpected’ net drift velocity in the direction of </a:t>
            </a:r>
            <a:r>
              <a:rPr lang="en-US" sz="1400" b="1"/>
              <a:t>E</a:t>
            </a:r>
            <a:r>
              <a:rPr lang="en-US" sz="1400"/>
              <a:t> cross </a:t>
            </a:r>
            <a:r>
              <a:rPr lang="en-US" sz="1400" b="1"/>
              <a:t>B.</a:t>
            </a:r>
            <a:r>
              <a:rPr lang="en-US" sz="1400"/>
              <a:t>  </a:t>
            </a:r>
          </a:p>
        </p:txBody>
      </p:sp>
      <p:graphicFrame>
        <p:nvGraphicFramePr>
          <p:cNvPr id="7" name="Object 6">
            <a:extLst>
              <a:ext uri="{FF2B5EF4-FFF2-40B4-BE49-F238E27FC236}">
                <a16:creationId xmlns:a16="http://schemas.microsoft.com/office/drawing/2014/main" id="{D92DB269-0B2D-922E-1805-2EA3583107D0}"/>
              </a:ext>
            </a:extLst>
          </p:cNvPr>
          <p:cNvGraphicFramePr>
            <a:graphicFrameLocks noChangeAspect="1"/>
          </p:cNvGraphicFramePr>
          <p:nvPr>
            <p:extLst>
              <p:ext uri="{D42A27DB-BD31-4B8C-83A1-F6EECF244321}">
                <p14:modId xmlns:p14="http://schemas.microsoft.com/office/powerpoint/2010/main" val="3092561620"/>
              </p:ext>
            </p:extLst>
          </p:nvPr>
        </p:nvGraphicFramePr>
        <p:xfrm>
          <a:off x="314325" y="2726388"/>
          <a:ext cx="7569835" cy="1488102"/>
        </p:xfrm>
        <a:graphic>
          <a:graphicData uri="http://schemas.openxmlformats.org/presentationml/2006/ole">
            <mc:AlternateContent xmlns:mc="http://schemas.openxmlformats.org/markup-compatibility/2006">
              <mc:Choice xmlns:v="urn:schemas-microsoft-com:vml" Requires="v">
                <p:oleObj name="Equation" r:id="rId4" imgW="6597904" imgH="1297137" progId="Equation.DSMT4">
                  <p:embed/>
                </p:oleObj>
              </mc:Choice>
              <mc:Fallback>
                <p:oleObj name="Equation" r:id="rId4" imgW="6597904" imgH="1297137" progId="Equation.DSMT4">
                  <p:embed/>
                  <p:pic>
                    <p:nvPicPr>
                      <p:cNvPr id="0" name=""/>
                      <p:cNvPicPr/>
                      <p:nvPr/>
                    </p:nvPicPr>
                    <p:blipFill>
                      <a:blip r:embed="rId5"/>
                      <a:stretch>
                        <a:fillRect/>
                      </a:stretch>
                    </p:blipFill>
                    <p:spPr>
                      <a:xfrm>
                        <a:off x="314325" y="2726388"/>
                        <a:ext cx="7569835" cy="1488102"/>
                      </a:xfrm>
                      <a:prstGeom prst="rect">
                        <a:avLst/>
                      </a:prstGeom>
                    </p:spPr>
                  </p:pic>
                </p:oleObj>
              </mc:Fallback>
            </mc:AlternateContent>
          </a:graphicData>
        </a:graphic>
      </p:graphicFrame>
      <p:pic>
        <p:nvPicPr>
          <p:cNvPr id="8" name="Picture 7" descr="A diagram of a cone with arrows and a cone&#10;&#10;Description automatically generated">
            <a:extLst>
              <a:ext uri="{FF2B5EF4-FFF2-40B4-BE49-F238E27FC236}">
                <a16:creationId xmlns:a16="http://schemas.microsoft.com/office/drawing/2014/main" id="{DD6B35BE-D408-DD2C-1EC3-FC890BE4601B}"/>
              </a:ext>
            </a:extLst>
          </p:cNvPr>
          <p:cNvPicPr>
            <a:picLocks noChangeAspect="1"/>
          </p:cNvPicPr>
          <p:nvPr/>
        </p:nvPicPr>
        <p:blipFill>
          <a:blip r:embed="rId6"/>
          <a:stretch>
            <a:fillRect/>
          </a:stretch>
        </p:blipFill>
        <p:spPr>
          <a:xfrm>
            <a:off x="8989694" y="2001203"/>
            <a:ext cx="1851025" cy="3300370"/>
          </a:xfrm>
          <a:prstGeom prst="rect">
            <a:avLst/>
          </a:prstGeom>
        </p:spPr>
      </p:pic>
      <p:graphicFrame>
        <p:nvGraphicFramePr>
          <p:cNvPr id="9" name="Object 8">
            <a:extLst>
              <a:ext uri="{FF2B5EF4-FFF2-40B4-BE49-F238E27FC236}">
                <a16:creationId xmlns:a16="http://schemas.microsoft.com/office/drawing/2014/main" id="{0899115F-E5B7-8E6D-3AB9-DAAC9D4988B5}"/>
              </a:ext>
            </a:extLst>
          </p:cNvPr>
          <p:cNvGraphicFramePr>
            <a:graphicFrameLocks noChangeAspect="1"/>
          </p:cNvGraphicFramePr>
          <p:nvPr>
            <p:extLst>
              <p:ext uri="{D42A27DB-BD31-4B8C-83A1-F6EECF244321}">
                <p14:modId xmlns:p14="http://schemas.microsoft.com/office/powerpoint/2010/main" val="2075201590"/>
              </p:ext>
            </p:extLst>
          </p:nvPr>
        </p:nvGraphicFramePr>
        <p:xfrm>
          <a:off x="325120" y="4956133"/>
          <a:ext cx="827246" cy="555613"/>
        </p:xfrm>
        <a:graphic>
          <a:graphicData uri="http://schemas.openxmlformats.org/presentationml/2006/ole">
            <mc:AlternateContent xmlns:mc="http://schemas.openxmlformats.org/markup-compatibility/2006">
              <mc:Choice xmlns:v="urn:schemas-microsoft-com:vml" Requires="v">
                <p:oleObj name="Equation" r:id="rId7" imgW="637984" imgH="429375" progId="Equation.DSMT4">
                  <p:embed/>
                </p:oleObj>
              </mc:Choice>
              <mc:Fallback>
                <p:oleObj name="Equation" r:id="rId7" imgW="637984" imgH="429375" progId="Equation.DSMT4">
                  <p:embed/>
                  <p:pic>
                    <p:nvPicPr>
                      <p:cNvPr id="0" name=""/>
                      <p:cNvPicPr/>
                      <p:nvPr/>
                    </p:nvPicPr>
                    <p:blipFill>
                      <a:blip r:embed="rId8"/>
                      <a:stretch>
                        <a:fillRect/>
                      </a:stretch>
                    </p:blipFill>
                    <p:spPr>
                      <a:xfrm>
                        <a:off x="325120" y="4956133"/>
                        <a:ext cx="827246" cy="555613"/>
                      </a:xfrm>
                      <a:prstGeom prst="rect">
                        <a:avLst/>
                      </a:prstGeom>
                      <a:solidFill>
                        <a:srgbClr val="CCFFCC"/>
                      </a:solidFill>
                    </p:spPr>
                  </p:pic>
                </p:oleObj>
              </mc:Fallback>
            </mc:AlternateContent>
          </a:graphicData>
        </a:graphic>
      </p:graphicFrame>
      <p:sp>
        <p:nvSpPr>
          <p:cNvPr id="10" name="TextBox 9">
            <a:extLst>
              <a:ext uri="{FF2B5EF4-FFF2-40B4-BE49-F238E27FC236}">
                <a16:creationId xmlns:a16="http://schemas.microsoft.com/office/drawing/2014/main" id="{7559CAD5-2C01-F74E-FA9D-04B414809207}"/>
              </a:ext>
            </a:extLst>
          </p:cNvPr>
          <p:cNvSpPr txBox="1"/>
          <p:nvPr/>
        </p:nvSpPr>
        <p:spPr>
          <a:xfrm>
            <a:off x="233830" y="4485148"/>
            <a:ext cx="591509" cy="307777"/>
          </a:xfrm>
          <a:prstGeom prst="rect">
            <a:avLst/>
          </a:prstGeom>
          <a:noFill/>
        </p:spPr>
        <p:txBody>
          <a:bodyPr wrap="none" rtlCol="0">
            <a:spAutoFit/>
          </a:bodyPr>
          <a:lstStyle/>
          <a:p>
            <a:r>
              <a:rPr lang="en-US" sz="1400"/>
              <a:t>Note:</a:t>
            </a:r>
          </a:p>
        </p:txBody>
      </p:sp>
      <p:pic>
        <p:nvPicPr>
          <p:cNvPr id="11" name="Picture 10">
            <a:extLst>
              <a:ext uri="{FF2B5EF4-FFF2-40B4-BE49-F238E27FC236}">
                <a16:creationId xmlns:a16="http://schemas.microsoft.com/office/drawing/2014/main" id="{5B7C34B4-85ED-5F22-9164-8FCB8DEF083E}"/>
              </a:ext>
            </a:extLst>
          </p:cNvPr>
          <p:cNvPicPr>
            <a:picLocks noChangeAspect="1"/>
          </p:cNvPicPr>
          <p:nvPr/>
        </p:nvPicPr>
        <p:blipFill>
          <a:blip r:embed="rId9"/>
          <a:stretch>
            <a:fillRect/>
          </a:stretch>
        </p:blipFill>
        <p:spPr>
          <a:xfrm>
            <a:off x="4366301" y="4624095"/>
            <a:ext cx="2625090" cy="883920"/>
          </a:xfrm>
          <a:prstGeom prst="rect">
            <a:avLst/>
          </a:prstGeom>
        </p:spPr>
      </p:pic>
      <p:sp>
        <p:nvSpPr>
          <p:cNvPr id="12" name="Oval 11">
            <a:extLst>
              <a:ext uri="{FF2B5EF4-FFF2-40B4-BE49-F238E27FC236}">
                <a16:creationId xmlns:a16="http://schemas.microsoft.com/office/drawing/2014/main" id="{39FC1C06-D9AD-6E0F-B489-FEE418F8616B}"/>
              </a:ext>
            </a:extLst>
          </p:cNvPr>
          <p:cNvSpPr/>
          <p:nvPr/>
        </p:nvSpPr>
        <p:spPr>
          <a:xfrm>
            <a:off x="4434303" y="5099677"/>
            <a:ext cx="140318" cy="145915"/>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81D32DF4-68C3-B7ED-644D-76F9A2C20648}"/>
              </a:ext>
            </a:extLst>
          </p:cNvPr>
          <p:cNvSpPr txBox="1"/>
          <p:nvPr/>
        </p:nvSpPr>
        <p:spPr>
          <a:xfrm>
            <a:off x="4283115" y="5646119"/>
            <a:ext cx="3529925" cy="954107"/>
          </a:xfrm>
          <a:prstGeom prst="rect">
            <a:avLst/>
          </a:prstGeom>
          <a:noFill/>
        </p:spPr>
        <p:txBody>
          <a:bodyPr wrap="square">
            <a:spAutoFit/>
          </a:bodyPr>
          <a:lstStyle/>
          <a:p>
            <a:r>
              <a:rPr lang="en-US" sz="1400"/>
              <a:t>Kind of looks like this above, when E and B are perp.  And if E and B weren’t perp it would also be accelerating upwards along B, not just moving at constant velocity along B. </a:t>
            </a:r>
          </a:p>
        </p:txBody>
      </p:sp>
    </p:spTree>
    <p:extLst>
      <p:ext uri="{BB962C8B-B14F-4D97-AF65-F5344CB8AC3E}">
        <p14:creationId xmlns:p14="http://schemas.microsoft.com/office/powerpoint/2010/main" val="414014857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9040</TotalTime>
  <Words>5539</Words>
  <Application>Microsoft Office PowerPoint</Application>
  <PresentationFormat>Widescreen</PresentationFormat>
  <Paragraphs>308</Paragraphs>
  <Slides>52</Slides>
  <Notes>17</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3</vt:i4>
      </vt:variant>
      <vt:variant>
        <vt:lpstr>Slide Titles</vt:lpstr>
      </vt:variant>
      <vt:variant>
        <vt:i4>52</vt:i4>
      </vt:variant>
    </vt:vector>
  </HeadingPairs>
  <TitlesOfParts>
    <vt:vector size="62" baseType="lpstr">
      <vt:lpstr>Arial</vt:lpstr>
      <vt:lpstr>Calibri</vt:lpstr>
      <vt:lpstr>Calibri Light</vt:lpstr>
      <vt:lpstr>Cambria Math</vt:lpstr>
      <vt:lpstr>Times New Roman</vt:lpstr>
      <vt:lpstr>Wingdings</vt:lpstr>
      <vt:lpstr>Office Theme</vt:lpstr>
      <vt:lpstr>Equation</vt:lpstr>
      <vt:lpstr>Bitmap Image</vt:lpstr>
      <vt:lpstr>MathType 7.0 Equation</vt:lpstr>
      <vt:lpstr>EM Overview</vt:lpstr>
      <vt:lpstr>Static Maxwell’s equations</vt:lpstr>
      <vt:lpstr>Free EB (charge specified, no BC)</vt:lpstr>
      <vt:lpstr>Free EB (charge specified, BC)</vt:lpstr>
      <vt:lpstr>Free EB (charge specified, BC)</vt:lpstr>
      <vt:lpstr>Free EB (no charge, BC)</vt:lpstr>
      <vt:lpstr>Free EB (asymptotic expansion)</vt:lpstr>
      <vt:lpstr>Free EB (Energy)</vt:lpstr>
      <vt:lpstr>Charge Dynamics</vt:lpstr>
      <vt:lpstr>Charge Dynamics</vt:lpstr>
      <vt:lpstr>Dynamic Maxwell’s Equations</vt:lpstr>
      <vt:lpstr>Dynamic Maxwell’s Equations</vt:lpstr>
      <vt:lpstr>Dynamic Maxwell’s Equations</vt:lpstr>
      <vt:lpstr>Dynamic Maxwell’s Equations</vt:lpstr>
      <vt:lpstr>Dynamic Maxwell’s Equations</vt:lpstr>
      <vt:lpstr>Free EB Energy-Momentum Tensor</vt:lpstr>
      <vt:lpstr>Free EB Energy-Momentum Tensor</vt:lpstr>
      <vt:lpstr>Free EB Waves</vt:lpstr>
      <vt:lpstr>Free EB Moving Point Charge</vt:lpstr>
      <vt:lpstr>Free EB Dipole</vt:lpstr>
      <vt:lpstr>Free EB Dipole</vt:lpstr>
      <vt:lpstr>Raleigh Scattering</vt:lpstr>
      <vt:lpstr>Thompson Scattering</vt:lpstr>
      <vt:lpstr>PowerPoint Presentation</vt:lpstr>
      <vt:lpstr>PowerPoint Presentation</vt:lpstr>
      <vt:lpstr>PowerPoint Presentation</vt:lpstr>
      <vt:lpstr>PowerPoint Presentation</vt:lpstr>
      <vt:lpstr>Static Maxwell’s Equations in Insulators</vt:lpstr>
      <vt:lpstr>Static Maxwell’s Equations in Insulators</vt:lpstr>
      <vt:lpstr>Insulator EB Energy</vt:lpstr>
      <vt:lpstr>Insulator EB Energy</vt:lpstr>
      <vt:lpstr>Insulator EB Energy-Momentum Tensor</vt:lpstr>
      <vt:lpstr>PowerPoint Presentation</vt:lpstr>
      <vt:lpstr>Dynamic Maxwell’s Equations in Insulators (n = const)</vt:lpstr>
      <vt:lpstr>PowerPoint Presentation</vt:lpstr>
      <vt:lpstr>PowerPoint Presentation</vt:lpstr>
      <vt:lpstr>PowerPoint Presentation</vt:lpstr>
      <vt:lpstr>Dynamic Maxwell’s Equations in Insulators (n = n(ω))</vt:lpstr>
      <vt:lpstr>PowerPoint Presentation</vt:lpstr>
      <vt:lpstr>PowerPoint Presentation</vt:lpstr>
      <vt:lpstr>PowerPoint Presentation</vt:lpstr>
      <vt:lpstr>Static Maxwell’s Equations in Metals</vt:lpstr>
      <vt:lpstr>Maxwell’s Equations in Metals</vt:lpstr>
      <vt:lpstr>Dynamic Maxwell’s Equations in Metals</vt:lpstr>
      <vt:lpstr>PowerPoint Presentation</vt:lpstr>
      <vt:lpstr>PowerPoint Presentation</vt:lpstr>
      <vt:lpstr>Dynamic Maxwell’s Equations in Metal-Insulators</vt:lpstr>
      <vt:lpstr>PowerPoint Presentation</vt:lpstr>
      <vt:lpstr>Metal-Insulator EB(t) (σ = const)</vt:lpstr>
      <vt:lpstr>Maxwell’s Equations in Metal-Insulators (σ = σ(ω)) </vt:lpstr>
      <vt:lpstr>PowerPoint Presentation</vt:lpstr>
      <vt:lpstr>Metal-Insulator EB (t): (σ = σ(ω))</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EM Overview</dc:title>
  <dc:creator>Andrew Douglas</dc:creator>
  <cp:lastModifiedBy>Andrew Douglas</cp:lastModifiedBy>
  <cp:revision>289</cp:revision>
  <dcterms:created xsi:type="dcterms:W3CDTF">2019-04-28T16:54:36Z</dcterms:created>
  <dcterms:modified xsi:type="dcterms:W3CDTF">2026-01-14T19:35:12Z</dcterms:modified>
</cp:coreProperties>
</file>